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2F62-6166-446F-A019-93AE0351F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CE784-D5DF-48BA-A096-E9E41D695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353DF-451F-4E0A-889F-D47AF5E3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56F90-046F-4B7A-B55C-ED370F2A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09C45-1F97-4910-AA0A-1A75A6AA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9F5F-EB23-4831-86F0-01A06DE5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10285-2565-4CE1-999C-E109125FF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10BB-964F-4BC7-AF08-FB074DF12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E6985-6FD3-4ED7-9005-994C2ACAD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A5FD7-6629-4B9B-A9A5-DAECDB8A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CDA21-391E-4B65-9AB5-2EA46791D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85078-1640-4C7C-94B1-FB9E1720E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19B30-8297-4241-A3C6-1629ABB6D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686CB-FC76-4ADD-9CAE-9BB75CFC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EDA5B-018A-46CE-9261-260120C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2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52F6-AAC7-4181-A8FF-ECA50560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362DF-1B7D-48C1-900A-662D1501C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33B5A-407A-4C09-9C34-53F1E9B6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C1F8E-F4AF-4D40-B748-D544F21BE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CD632-B29A-4F51-9ED7-B28B9E14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5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2273-F057-4FC5-A58E-CF7BFE9CA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D5ED3-4B9D-4124-AF1F-E265ABBAF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EDC3-FC2A-4D34-8EE1-759233EF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1E220-ACEC-45EB-820A-E286EFDC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B8F-59BA-4AE7-BB17-5701FCAD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7E94-01DC-464B-800E-2D6754F7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D9DD-446B-44BC-83A3-898D44ADF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1624D-38EF-4DF1-98DD-738D39CC2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B3F9A-9D65-4A36-8194-B4A54DE1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DD3D6-41ED-4E24-B3B5-5A81BF9E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70D5D-5DCB-4384-B019-EFC9D651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5559E-A2CB-4682-9B2F-34440DDB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39A53-2403-4F67-BAF2-0129EB43E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92784-CB88-4E6A-A1E2-7CD2E914D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4B87D-BBDB-41CC-88B7-E4DB3C997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69B3D-752B-4C5C-B87E-8EB3E9C53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983120-443B-4A05-B98D-18D942E27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C032E-A5D2-43AF-BCA9-0EF735A3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FD45D-129A-47C3-BD44-DAAE63BB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87EC-A92F-435A-92B8-B5AA6897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C352B-E070-4782-8E78-DEE35F26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F7559-3E8E-4A99-A675-ABF24E0E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DAB30-BAA2-4593-A41E-E8C0EEBC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7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A7E89-EE24-4FB6-A684-1EDF3C28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19F179-B341-47DA-8823-CED0FD09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5CA53-58CA-4E6C-9C1F-9D613021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308E-9996-4379-A51C-63ED9A70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784A-FE81-4186-9E89-FC7C32E9F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A8E35-78BC-4D19-B52F-6F9EE70EC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20CDA-0FBC-418E-BCA6-6E9C7C8E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F3DE-CD98-46FF-AD19-5BCB1147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A1B1B-DCCC-4591-A87D-3EEC0994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2D1D-441C-473C-B8C7-916175564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02415-30D4-4C94-92D7-07D64B40F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F41C6-F3C3-40BE-A7BC-4810D314E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9C412-7004-41C8-BEA3-BD1EC05E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31110-F8E3-47F0-9B4A-CB3E8DD6D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1980B-94F0-41A3-87C2-56175D2E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8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FE972-02D9-4222-AFB3-B8D84B17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1E1EB-6536-4B3F-A852-14574170D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90C74-DD16-4A5D-BFA1-C13533924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3041C-0668-48B2-9746-F791D1EDBD1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BD43-63F5-4A64-ABD4-9F0EEFCC5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0C10D-23C7-4625-8C7D-72182D8EF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C48A-C03A-4E5A-A66F-8EDDD4C4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os.org/meetings/workshop-on-optical-space-sensor-pre-flight-calibration-and-characterisation/" TargetMode="External"/><Relationship Id="rId2" Type="http://schemas.openxmlformats.org/officeDocument/2006/relationships/hyperlink" Target="https://ceosdotorg.wufoo.com/forms/z1jxdw2k11oan76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*danielvaron@g.harvard.edu" TargetMode="External"/><Relationship Id="rId4" Type="http://schemas.openxmlformats.org/officeDocument/2006/relationships/hyperlink" Target="https://doi.org/10.31223/X5K6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0E44E-0560-4635-9700-FD3FD6AD86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GSICS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66174-11D8-4C32-9A94-DA2C276C8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L. Flynn NOAA</a:t>
            </a:r>
          </a:p>
        </p:txBody>
      </p:sp>
    </p:spTree>
    <p:extLst>
      <p:ext uri="{BB962C8B-B14F-4D97-AF65-F5344CB8AC3E}">
        <p14:creationId xmlns:p14="http://schemas.microsoft.com/office/powerpoint/2010/main" val="251010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AA6CE21-9050-40F5-9079-E4D1BB0DA2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399" y="160233"/>
            <a:ext cx="10944225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GSICS Annual Research Meeting for 2024 will be hosted by EUMETSAT (Darmstadt, Germany) 11-15 March 2024.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CEOS/GSICS Workshop on Optical Space Sensor Pre-flight Calibration 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set to take place from 19-21 November 2024 at ESA-ESTEC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Noordwijk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Netherlands). Register your interest at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https://ceosdotorg.wufoo.com/forms/z1jxdw2k11oan76/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to remain in the loop. The workshop website is at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https://ceos.org/meetings/workshop-on-optical-space-sensor-pre-flight-calibration-and-characterisation/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TEMPO is proceeding through on-orbit validation. We will be making GEO/LEO comparisons to several LEO instruments.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statistical approaches (Max, Min, Avg, Var) to compare results over extended targets. For examples, Deep Convective Clouds, Equatorial Pacific, Dome C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Antartica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Libyan Desert.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Paper on Methane Retrievals from GOES ABI –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reprint on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EarthArXiv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https://doi.org/10.31223/X5K661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Geostationary satellite observations of extreme methane emissions from a natural gas pipeline” by Marc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Watine-Guiu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Daniel J.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Itziar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Irakulis-Loitxate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Nicholas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Balasus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Daniel J. Jacob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danielvaron@g.harvard.edu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7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226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GSICS Notes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Notes</dc:title>
  <dc:creator>Lawrence Flynn</dc:creator>
  <cp:lastModifiedBy>Lawrence Flynn</cp:lastModifiedBy>
  <cp:revision>9</cp:revision>
  <dcterms:created xsi:type="dcterms:W3CDTF">2023-09-14T19:23:58Z</dcterms:created>
  <dcterms:modified xsi:type="dcterms:W3CDTF">2023-09-15T13:12:57Z</dcterms:modified>
</cp:coreProperties>
</file>