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88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6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02F62-6166-446F-A019-93AE0351F5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DCE784-D5DF-48BA-A096-E9E41D6958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353DF-451F-4E0A-889F-D47AF5E37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3041C-0668-48B2-9746-F791D1EDBD18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C56F90-046F-4B7A-B55C-ED370F2AB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509C45-1F97-4910-AA0A-1A75A6AA9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C48A-C03A-4E5A-A66F-8EDDD4C4F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517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49F5F-EB23-4831-86F0-01A06DE58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F10285-2565-4CE1-999C-E109125FFD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4A10BB-964F-4BC7-AF08-FB074DF12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3041C-0668-48B2-9746-F791D1EDBD18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E6985-6FD3-4ED7-9005-994C2ACAD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1A5FD7-6629-4B9B-A9A5-DAECDB8A5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C48A-C03A-4E5A-A66F-8EDDD4C4F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047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5CDA21-391E-4B65-9AB5-2EA46791DC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085078-1640-4C7C-94B1-FB9E1720E4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E19B30-8297-4241-A3C6-1629ABB6D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3041C-0668-48B2-9746-F791D1EDBD18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E686CB-FC76-4ADD-9CAE-9BB75CFC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6EDA5B-018A-46CE-9261-260120CCF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C48A-C03A-4E5A-A66F-8EDDD4C4F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720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F52F6-AAC7-4181-A8FF-ECA505602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362DF-1B7D-48C1-900A-662D1501C1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E33B5A-407A-4C09-9C34-53F1E9B68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3041C-0668-48B2-9746-F791D1EDBD18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C1F8E-F4AF-4D40-B748-D544F21BE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8CD632-B29A-4F51-9ED7-B28B9E140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C48A-C03A-4E5A-A66F-8EDDD4C4F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853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D2273-F057-4FC5-A58E-CF7BFE9CA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DD5ED3-4B9D-4124-AF1F-E265ABBAF2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C8EDC3-FC2A-4D34-8EE1-759233EF6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3041C-0668-48B2-9746-F791D1EDBD18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D1E220-ACEC-45EB-820A-E286EFDC8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B8F-59BA-4AE7-BB17-5701FCAD6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C48A-C03A-4E5A-A66F-8EDDD4C4F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89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07E94-01DC-464B-800E-2D6754F79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ED9DD-446B-44BC-83A3-898D44ADF7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81624D-38EF-4DF1-98DD-738D39CC2E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4B3F9A-9D65-4A36-8194-B4A54DE18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3041C-0668-48B2-9746-F791D1EDBD18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4DD3D6-41ED-4E24-B3B5-5A81BF9E4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70D5D-5DCB-4384-B019-EFC9D651A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C48A-C03A-4E5A-A66F-8EDDD4C4F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362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5559E-A2CB-4682-9B2F-34440DDBC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139A53-2403-4F67-BAF2-0129EB43E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D92784-CB88-4E6A-A1E2-7CD2E914DD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14B87D-BBDB-41CC-88B7-E4DB3C9975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869B3D-752B-4C5C-B87E-8EB3E9C536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983120-443B-4A05-B98D-18D942E27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3041C-0668-48B2-9746-F791D1EDBD18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AC032E-A5D2-43AF-BCA9-0EF735A34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EFD45D-129A-47C3-BD44-DAAE63BB1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C48A-C03A-4E5A-A66F-8EDDD4C4F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28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787EC-A92F-435A-92B8-B5AA68974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DC352B-E070-4782-8E78-DEE35F26C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3041C-0668-48B2-9746-F791D1EDBD18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3F7559-3E8E-4A99-A675-ABF24E0E4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7DAB30-BAA2-4593-A41E-E8C0EEBC9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C48A-C03A-4E5A-A66F-8EDDD4C4F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075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1A7E89-EE24-4FB6-A684-1EDF3C284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3041C-0668-48B2-9746-F791D1EDBD18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19F179-B341-47DA-8823-CED0FD09E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45CA53-58CA-4E6C-9C1F-9D6130211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C48A-C03A-4E5A-A66F-8EDDD4C4F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996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2308E-9996-4379-A51C-63ED9A702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B784A-FE81-4186-9E89-FC7C32E9F3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DA8E35-78BC-4D19-B52F-6F9EE70EC8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320CDA-0FBC-418E-BCA6-6E9C7C8E9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3041C-0668-48B2-9746-F791D1EDBD18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95F3DE-CD98-46FF-AD19-5BCB11479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3A1B1B-DCCC-4591-A87D-3EEC0994D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C48A-C03A-4E5A-A66F-8EDDD4C4F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46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22D1D-441C-473C-B8C7-916175564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F02415-30D4-4C94-92D7-07D64B40F4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DF41C6-F3C3-40BE-A7BC-4810D314E9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29C412-7004-41C8-BEA3-BD1EC05ED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3041C-0668-48B2-9746-F791D1EDBD18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631110-F8E3-47F0-9B4A-CB3E8DD6D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C1980B-94F0-41A3-87C2-56175D2E3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C48A-C03A-4E5A-A66F-8EDDD4C4F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286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DFE972-02D9-4222-AFB3-B8D84B172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1E1EB-6536-4B3F-A852-14574170DB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D90C74-DD16-4A5D-BFA1-C135339243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3041C-0668-48B2-9746-F791D1EDBD18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41BD43-63F5-4A64-ABD4-9F0EEFCC5D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C0C10D-23C7-4625-8C7D-72182D8EF8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8C48A-C03A-4E5A-A66F-8EDDD4C4F4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62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eos.org/meetings/workshop-on-optical-space-sensor-pre-flight-calibration-and-characterisation/" TargetMode="External"/><Relationship Id="rId2" Type="http://schemas.openxmlformats.org/officeDocument/2006/relationships/hyperlink" Target="https://ceosdotorg.wufoo.com/forms/z1jxdw2k11oan76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*danielvaron@g.harvard.edu" TargetMode="External"/><Relationship Id="rId4" Type="http://schemas.openxmlformats.org/officeDocument/2006/relationships/hyperlink" Target="https://doi.org/10.31223/X5K66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0E44E-0560-4635-9700-FD3FD6AD86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GSICS Notes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C66174-11D8-4C32-9A94-DA2C276C85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L. Flynn NOAA</a:t>
            </a:r>
          </a:p>
        </p:txBody>
      </p:sp>
    </p:spTree>
    <p:extLst>
      <p:ext uri="{BB962C8B-B14F-4D97-AF65-F5344CB8AC3E}">
        <p14:creationId xmlns:p14="http://schemas.microsoft.com/office/powerpoint/2010/main" val="2510109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FAA6CE21-9050-40F5-9079-E4D1BB0DA21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33399" y="160233"/>
            <a:ext cx="10944225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GSICS Annual Research Meeting for 2024 will be hosted by EUMETSAT (Darmstadt, Germany) 11-15 March 2024.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CEOS/GSICS Workshop on Optical Space Sensor Pre-flight Calibration and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Characterisation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set to take place from 19-21 November 2024 at ESA-ESTEC 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Noordwijk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Netherlands). Register your interest at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https://ceosdotorg.wufoo.com/forms/z1jxdw2k11oan76/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to remain in the loop. The workshop website is at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https://ceos.org/meetings/workshop-on-optical-space-sensor-pre-flight-calibration-and-characterisation/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dirty="0"/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TEMPO is proceeding through on-orbit validation. We will be making GEO/LEO comparisons to several LEO instruments.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statistical approaches (Max, Min, Avg, Var) to compare results over extended targets. For examples, Deep Convective Clouds, Equatorial Pacific, Dome C in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Antartica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Libyan Desert.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Recent Paper on Methane Retrievals from GOES ABI –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reprint on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EarthArXiv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https://doi.org/10.31223/X5K661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Geostationary satellite observations of extreme methane emissions from a natural gas pipeline” by Marc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Watine-Guiu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Daniel J.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Itziar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Irakulis-Loitxate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Nicholas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Balasus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Daniel J. Jacob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*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danielvaron@g.harvard.edu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1155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177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1068</TotalTime>
  <Words>226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GSICS Notes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GSICS Notes</dc:title>
  <dc:creator>Lawrence Flynn</dc:creator>
  <cp:lastModifiedBy>Lawrence Flynn</cp:lastModifiedBy>
  <cp:revision>9</cp:revision>
  <dcterms:created xsi:type="dcterms:W3CDTF">2023-09-14T19:23:58Z</dcterms:created>
  <dcterms:modified xsi:type="dcterms:W3CDTF">2023-09-15T13:12:57Z</dcterms:modified>
</cp:coreProperties>
</file>