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58"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871CC6-F0AF-495F-80DE-0AB24A2B6AD8}" v="10" dt="2025-11-18T09:38:24.5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91" d="100"/>
          <a:sy n="91" d="100"/>
        </p:scale>
        <p:origin x="116" y="44"/>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武藤　正剛" userId="2d696f20-9dc4-4272-b615-1a0c6f76104f" providerId="ADAL" clId="{49D49EE9-0A5D-4F20-A8E5-7C00516B9951}"/>
    <pc:docChg chg="undo custSel addSld delSld modSld sldOrd">
      <pc:chgData name="武藤　正剛" userId="2d696f20-9dc4-4272-b615-1a0c6f76104f" providerId="ADAL" clId="{49D49EE9-0A5D-4F20-A8E5-7C00516B9951}" dt="2025-11-18T09:42:42.166" v="1460" actId="20577"/>
      <pc:docMkLst>
        <pc:docMk/>
      </pc:docMkLst>
      <pc:sldChg chg="addSp delSp modSp mod">
        <pc:chgData name="武藤　正剛" userId="2d696f20-9dc4-4272-b615-1a0c6f76104f" providerId="ADAL" clId="{49D49EE9-0A5D-4F20-A8E5-7C00516B9951}" dt="2025-11-18T09:42:42.166" v="1460" actId="20577"/>
        <pc:sldMkLst>
          <pc:docMk/>
          <pc:sldMk cId="1399582814" sldId="256"/>
        </pc:sldMkLst>
        <pc:spChg chg="del mod">
          <ac:chgData name="武藤　正剛" userId="2d696f20-9dc4-4272-b615-1a0c6f76104f" providerId="ADAL" clId="{49D49EE9-0A5D-4F20-A8E5-7C00516B9951}" dt="2025-11-18T08:46:23.023" v="721" actId="478"/>
          <ac:spMkLst>
            <pc:docMk/>
            <pc:sldMk cId="1399582814" sldId="256"/>
            <ac:spMk id="2" creationId="{CE37B61F-6E48-83B0-AE77-97D15A9D6B13}"/>
          </ac:spMkLst>
        </pc:spChg>
        <pc:spChg chg="add del mod">
          <ac:chgData name="武藤　正剛" userId="2d696f20-9dc4-4272-b615-1a0c6f76104f" providerId="ADAL" clId="{49D49EE9-0A5D-4F20-A8E5-7C00516B9951}" dt="2025-11-18T08:34:33.410" v="75" actId="478"/>
          <ac:spMkLst>
            <pc:docMk/>
            <pc:sldMk cId="1399582814" sldId="256"/>
            <ac:spMk id="3" creationId="{ABF8C313-F757-15FC-3C5B-3D7977AF8A87}"/>
          </ac:spMkLst>
        </pc:spChg>
        <pc:spChg chg="add mod">
          <ac:chgData name="武藤　正剛" userId="2d696f20-9dc4-4272-b615-1a0c6f76104f" providerId="ADAL" clId="{49D49EE9-0A5D-4F20-A8E5-7C00516B9951}" dt="2025-11-18T09:38:47.196" v="1376" actId="207"/>
          <ac:spMkLst>
            <pc:docMk/>
            <pc:sldMk cId="1399582814" sldId="256"/>
            <ac:spMk id="4" creationId="{B9E32471-B98B-5E44-C980-7D0D53B69840}"/>
          </ac:spMkLst>
        </pc:spChg>
        <pc:spChg chg="mod">
          <ac:chgData name="武藤　正剛" userId="2d696f20-9dc4-4272-b615-1a0c6f76104f" providerId="ADAL" clId="{49D49EE9-0A5D-4F20-A8E5-7C00516B9951}" dt="2025-11-18T08:34:44.917" v="77" actId="1076"/>
          <ac:spMkLst>
            <pc:docMk/>
            <pc:sldMk cId="1399582814" sldId="256"/>
            <ac:spMk id="5" creationId="{F3BD6BA8-15BE-99B1-F01F-62127DA5A247}"/>
          </ac:spMkLst>
        </pc:spChg>
        <pc:spChg chg="add mod">
          <ac:chgData name="武藤　正剛" userId="2d696f20-9dc4-4272-b615-1a0c6f76104f" providerId="ADAL" clId="{49D49EE9-0A5D-4F20-A8E5-7C00516B9951}" dt="2025-11-18T09:42:42.166" v="1460" actId="20577"/>
          <ac:spMkLst>
            <pc:docMk/>
            <pc:sldMk cId="1399582814" sldId="256"/>
            <ac:spMk id="7" creationId="{EDB95CCE-A189-430A-9CC6-E7B5EA610596}"/>
          </ac:spMkLst>
        </pc:spChg>
      </pc:sldChg>
      <pc:sldChg chg="addSp delSp modSp add mod modShow">
        <pc:chgData name="武藤　正剛" userId="2d696f20-9dc4-4272-b615-1a0c6f76104f" providerId="ADAL" clId="{49D49EE9-0A5D-4F20-A8E5-7C00516B9951}" dt="2025-11-18T09:38:55.003" v="1390" actId="207"/>
        <pc:sldMkLst>
          <pc:docMk/>
          <pc:sldMk cId="2547411940" sldId="257"/>
        </pc:sldMkLst>
        <pc:spChg chg="mod">
          <ac:chgData name="武藤　正剛" userId="2d696f20-9dc4-4272-b615-1a0c6f76104f" providerId="ADAL" clId="{49D49EE9-0A5D-4F20-A8E5-7C00516B9951}" dt="2025-11-18T09:38:55.003" v="1390" actId="207"/>
          <ac:spMkLst>
            <pc:docMk/>
            <pc:sldMk cId="2547411940" sldId="257"/>
            <ac:spMk id="2" creationId="{C0039B2E-59DA-E910-DFCA-C7757738CE1D}"/>
          </ac:spMkLst>
        </pc:spChg>
        <pc:spChg chg="mod">
          <ac:chgData name="武藤　正剛" userId="2d696f20-9dc4-4272-b615-1a0c6f76104f" providerId="ADAL" clId="{49D49EE9-0A5D-4F20-A8E5-7C00516B9951}" dt="2025-11-18T08:45:25.585" v="692" actId="1076"/>
          <ac:spMkLst>
            <pc:docMk/>
            <pc:sldMk cId="2547411940" sldId="257"/>
            <ac:spMk id="5" creationId="{166A06CA-0768-1683-08D5-1C151C47D6B6}"/>
          </ac:spMkLst>
        </pc:spChg>
        <pc:spChg chg="mod">
          <ac:chgData name="武藤　正剛" userId="2d696f20-9dc4-4272-b615-1a0c6f76104f" providerId="ADAL" clId="{49D49EE9-0A5D-4F20-A8E5-7C00516B9951}" dt="2025-11-18T08:55:43.119" v="1102" actId="20577"/>
          <ac:spMkLst>
            <pc:docMk/>
            <pc:sldMk cId="2547411940" sldId="257"/>
            <ac:spMk id="6" creationId="{45F5C41B-55B0-B581-C505-935389541C69}"/>
          </ac:spMkLst>
        </pc:spChg>
        <pc:spChg chg="add mod">
          <ac:chgData name="武藤　正剛" userId="2d696f20-9dc4-4272-b615-1a0c6f76104f" providerId="ADAL" clId="{49D49EE9-0A5D-4F20-A8E5-7C00516B9951}" dt="2025-11-18T08:49:36.447" v="1004" actId="1076"/>
          <ac:spMkLst>
            <pc:docMk/>
            <pc:sldMk cId="2547411940" sldId="257"/>
            <ac:spMk id="7" creationId="{7A61553C-DCF1-D62B-1D79-AE5D0749F251}"/>
          </ac:spMkLst>
        </pc:spChg>
        <pc:spChg chg="add del mod">
          <ac:chgData name="武藤　正剛" userId="2d696f20-9dc4-4272-b615-1a0c6f76104f" providerId="ADAL" clId="{49D49EE9-0A5D-4F20-A8E5-7C00516B9951}" dt="2025-11-18T09:38:27.111" v="1348" actId="478"/>
          <ac:spMkLst>
            <pc:docMk/>
            <pc:sldMk cId="2547411940" sldId="257"/>
            <ac:spMk id="8" creationId="{41D9E807-0805-6C31-9521-24F3235432B1}"/>
          </ac:spMkLst>
        </pc:spChg>
        <pc:picChg chg="add mod">
          <ac:chgData name="武藤　正剛" userId="2d696f20-9dc4-4272-b615-1a0c6f76104f" providerId="ADAL" clId="{49D49EE9-0A5D-4F20-A8E5-7C00516B9951}" dt="2025-11-18T08:46:11.869" v="719" actId="1076"/>
          <ac:picMkLst>
            <pc:docMk/>
            <pc:sldMk cId="2547411940" sldId="257"/>
            <ac:picMk id="4" creationId="{748BCFB2-FF74-5257-2BE6-3D688306EC6C}"/>
          </ac:picMkLst>
        </pc:picChg>
      </pc:sldChg>
      <pc:sldChg chg="addSp delSp modSp new mod ord modShow">
        <pc:chgData name="武藤　正剛" userId="2d696f20-9dc4-4272-b615-1a0c6f76104f" providerId="ADAL" clId="{49D49EE9-0A5D-4F20-A8E5-7C00516B9951}" dt="2025-11-18T09:35:33.766" v="1234" actId="20577"/>
        <pc:sldMkLst>
          <pc:docMk/>
          <pc:sldMk cId="3627507575" sldId="258"/>
        </pc:sldMkLst>
        <pc:spChg chg="mod">
          <ac:chgData name="武藤　正剛" userId="2d696f20-9dc4-4272-b615-1a0c6f76104f" providerId="ADAL" clId="{49D49EE9-0A5D-4F20-A8E5-7C00516B9951}" dt="2025-11-18T08:57:36.280" v="1129" actId="20577"/>
          <ac:spMkLst>
            <pc:docMk/>
            <pc:sldMk cId="3627507575" sldId="258"/>
            <ac:spMk id="2" creationId="{84DF4FA9-5B8D-5E8A-1123-C4DB8E7A683F}"/>
          </ac:spMkLst>
        </pc:spChg>
        <pc:spChg chg="del mod">
          <ac:chgData name="武藤　正剛" userId="2d696f20-9dc4-4272-b615-1a0c6f76104f" providerId="ADAL" clId="{49D49EE9-0A5D-4F20-A8E5-7C00516B9951}" dt="2025-11-18T08:56:41.020" v="1103" actId="34307"/>
          <ac:spMkLst>
            <pc:docMk/>
            <pc:sldMk cId="3627507575" sldId="258"/>
            <ac:spMk id="3" creationId="{C52D379D-1BA8-E64B-A6E4-28F5321EEED6}"/>
          </ac:spMkLst>
        </pc:spChg>
        <pc:spChg chg="add del">
          <ac:chgData name="武藤　正剛" userId="2d696f20-9dc4-4272-b615-1a0c6f76104f" providerId="ADAL" clId="{49D49EE9-0A5D-4F20-A8E5-7C00516B9951}" dt="2025-11-18T08:56:56.382" v="1107" actId="22"/>
          <ac:spMkLst>
            <pc:docMk/>
            <pc:sldMk cId="3627507575" sldId="258"/>
            <ac:spMk id="7" creationId="{7CB98768-F7A3-C140-104E-CB4BE1626E0D}"/>
          </ac:spMkLst>
        </pc:spChg>
        <pc:spChg chg="add del mod">
          <ac:chgData name="武藤　正剛" userId="2d696f20-9dc4-4272-b615-1a0c6f76104f" providerId="ADAL" clId="{49D49EE9-0A5D-4F20-A8E5-7C00516B9951}" dt="2025-11-18T08:56:56.071" v="1106" actId="478"/>
          <ac:spMkLst>
            <pc:docMk/>
            <pc:sldMk cId="3627507575" sldId="258"/>
            <ac:spMk id="9" creationId="{DAB4AAB5-0D83-5BEF-5D0C-F183FF691744}"/>
          </ac:spMkLst>
        </pc:spChg>
        <pc:spChg chg="add mod">
          <ac:chgData name="武藤　正剛" userId="2d696f20-9dc4-4272-b615-1a0c6f76104f" providerId="ADAL" clId="{49D49EE9-0A5D-4F20-A8E5-7C00516B9951}" dt="2025-11-18T09:35:33.766" v="1234" actId="20577"/>
          <ac:spMkLst>
            <pc:docMk/>
            <pc:sldMk cId="3627507575" sldId="258"/>
            <ac:spMk id="11" creationId="{2A66AB1F-F4C7-0794-243B-5C8EB8BFA58B}"/>
          </ac:spMkLst>
        </pc:spChg>
        <pc:picChg chg="add del mod ord">
          <ac:chgData name="武藤　正剛" userId="2d696f20-9dc4-4272-b615-1a0c6f76104f" providerId="ADAL" clId="{49D49EE9-0A5D-4F20-A8E5-7C00516B9951}" dt="2025-11-18T08:56:58.483" v="1108" actId="478"/>
          <ac:picMkLst>
            <pc:docMk/>
            <pc:sldMk cId="3627507575" sldId="258"/>
            <ac:picMk id="5" creationId="{89FC01A5-816C-2261-2938-B0FDC7D8F580}"/>
          </ac:picMkLst>
        </pc:picChg>
      </pc:sldChg>
      <pc:sldChg chg="del">
        <pc:chgData name="武藤　正剛" userId="2d696f20-9dc4-4272-b615-1a0c6f76104f" providerId="ADAL" clId="{49D49EE9-0A5D-4F20-A8E5-7C00516B9951}" dt="2025-11-18T08:24:40.153" v="1" actId="47"/>
        <pc:sldMkLst>
          <pc:docMk/>
          <pc:sldMk cId="1765402018" sldId="267"/>
        </pc:sldMkLst>
      </pc:sldChg>
      <pc:sldChg chg="del">
        <pc:chgData name="武藤　正剛" userId="2d696f20-9dc4-4272-b615-1a0c6f76104f" providerId="ADAL" clId="{49D49EE9-0A5D-4F20-A8E5-7C00516B9951}" dt="2025-11-18T08:35:37.359" v="135" actId="47"/>
        <pc:sldMkLst>
          <pc:docMk/>
          <pc:sldMk cId="1493847158" sldId="268"/>
        </pc:sldMkLst>
      </pc:sldChg>
      <pc:sldChg chg="del">
        <pc:chgData name="武藤　正剛" userId="2d696f20-9dc4-4272-b615-1a0c6f76104f" providerId="ADAL" clId="{49D49EE9-0A5D-4F20-A8E5-7C00516B9951}" dt="2025-11-18T08:24:39.403" v="0" actId="47"/>
        <pc:sldMkLst>
          <pc:docMk/>
          <pc:sldMk cId="1907109032" sldId="26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57B4490-8D66-C76E-EB83-27049A924A3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D5048FB-0485-DA99-861E-FFD0DE50F86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3EC9F9-DFE5-43F3-898D-239F3730C795}" type="datetimeFigureOut">
              <a:rPr kumimoji="1" lang="ja-JP" altLang="en-US" smtClean="0"/>
              <a:t>2025/11/18</a:t>
            </a:fld>
            <a:endParaRPr kumimoji="1" lang="ja-JP" altLang="en-US"/>
          </a:p>
        </p:txBody>
      </p:sp>
      <p:sp>
        <p:nvSpPr>
          <p:cNvPr id="4" name="フッター プレースホルダー 3">
            <a:extLst>
              <a:ext uri="{FF2B5EF4-FFF2-40B4-BE49-F238E27FC236}">
                <a16:creationId xmlns:a16="http://schemas.microsoft.com/office/drawing/2014/main" id="{9AD82406-F24C-AA79-EF7B-FE1388C2F5B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43A25ED-7BA4-D1EE-31B4-DFF4B8B63D9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56C8537-E849-4F3A-A071-178E482B29C0}" type="slidenum">
              <a:rPr kumimoji="1" lang="ja-JP" altLang="en-US" smtClean="0"/>
              <a:t>‹#›</a:t>
            </a:fld>
            <a:endParaRPr kumimoji="1" lang="ja-JP" altLang="en-US"/>
          </a:p>
        </p:txBody>
      </p:sp>
    </p:spTree>
    <p:extLst>
      <p:ext uri="{BB962C8B-B14F-4D97-AF65-F5344CB8AC3E}">
        <p14:creationId xmlns:p14="http://schemas.microsoft.com/office/powerpoint/2010/main" val="14564280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EA951D-3DA1-4197-A4EC-EBF6DF1677CE}" type="datetimeFigureOut">
              <a:rPr kumimoji="1" lang="ja-JP" altLang="en-US" smtClean="0"/>
              <a:t>2025/11/18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9E794-7C6B-4E7C-ADF4-58CA9B48E716}" type="slidenum">
              <a:rPr kumimoji="1" lang="ja-JP" altLang="en-US" smtClean="0"/>
              <a:t>‹#›</a:t>
            </a:fld>
            <a:endParaRPr kumimoji="1" lang="ja-JP" altLang="en-US"/>
          </a:p>
        </p:txBody>
      </p:sp>
    </p:spTree>
    <p:extLst>
      <p:ext uri="{BB962C8B-B14F-4D97-AF65-F5344CB8AC3E}">
        <p14:creationId xmlns:p14="http://schemas.microsoft.com/office/powerpoint/2010/main" val="30617024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93250-D53A-6232-02D0-736C9E3DD9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39E7684-171A-A89B-5EFF-FBC4200B2F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42343DD-D21B-8870-0071-DB343DB75802}"/>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5" name="Footer Placeholder 4">
            <a:extLst>
              <a:ext uri="{FF2B5EF4-FFF2-40B4-BE49-F238E27FC236}">
                <a16:creationId xmlns:a16="http://schemas.microsoft.com/office/drawing/2014/main" id="{6AA55B65-F102-2C8A-B5D3-4E8627E0AC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532689-832A-3F10-8989-BEDB87EB7745}"/>
              </a:ext>
            </a:extLst>
          </p:cNvPr>
          <p:cNvSpPr>
            <a:spLocks noGrp="1"/>
          </p:cNvSpPr>
          <p:nvPr>
            <p:ph type="sldNum" sz="quarter" idx="12"/>
          </p:nvPr>
        </p:nvSpPr>
        <p:spPr/>
        <p:txBody>
          <a:bodyPr/>
          <a:lstStyle/>
          <a:p>
            <a:fld id="{42F7F4E9-92D6-4B62-AB29-8B21DE6DADB9}" type="slidenum">
              <a:rPr lang="en-GB" smtClean="0"/>
              <a:t>‹#›</a:t>
            </a:fld>
            <a:endParaRPr lang="en-GB"/>
          </a:p>
        </p:txBody>
      </p:sp>
      <p:pic>
        <p:nvPicPr>
          <p:cNvPr id="8" name="Picture 7">
            <a:extLst>
              <a:ext uri="{FF2B5EF4-FFF2-40B4-BE49-F238E27FC236}">
                <a16:creationId xmlns:a16="http://schemas.microsoft.com/office/drawing/2014/main" id="{3DAF4A97-4830-C00E-2B69-9953FD378E24}"/>
              </a:ext>
            </a:extLst>
          </p:cNvPr>
          <p:cNvPicPr>
            <a:picLocks noChangeAspect="1"/>
          </p:cNvPicPr>
          <p:nvPr userDrawn="1"/>
        </p:nvPicPr>
        <p:blipFill>
          <a:blip r:embed="rId2"/>
          <a:srcRect/>
          <a:stretch/>
        </p:blipFill>
        <p:spPr>
          <a:xfrm>
            <a:off x="763" y="428"/>
            <a:ext cx="12190474" cy="6857141"/>
          </a:xfrm>
          <a:prstGeom prst="rect">
            <a:avLst/>
          </a:prstGeom>
        </p:spPr>
      </p:pic>
    </p:spTree>
    <p:extLst>
      <p:ext uri="{BB962C8B-B14F-4D97-AF65-F5344CB8AC3E}">
        <p14:creationId xmlns:p14="http://schemas.microsoft.com/office/powerpoint/2010/main" val="24587816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E08AD-4C26-1213-3194-E1764FA7AFF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9E7D4B-8137-A8F3-D7A4-B927EFA00D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34253E-6C94-ADFF-52B2-C8B5486B41B3}"/>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5" name="Footer Placeholder 4">
            <a:extLst>
              <a:ext uri="{FF2B5EF4-FFF2-40B4-BE49-F238E27FC236}">
                <a16:creationId xmlns:a16="http://schemas.microsoft.com/office/drawing/2014/main" id="{B1214885-1350-3057-37F3-CCDC43F035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4B948D-CFF1-96D6-CF3D-2D53DE35FD44}"/>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325869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994939-FDCD-3AA3-7FFF-EB28429D853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2716CF-BC9B-1E94-59E8-2ACAC436BA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4079BC-FDB2-A02D-2A8E-BAE583218EE9}"/>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5" name="Footer Placeholder 4">
            <a:extLst>
              <a:ext uri="{FF2B5EF4-FFF2-40B4-BE49-F238E27FC236}">
                <a16:creationId xmlns:a16="http://schemas.microsoft.com/office/drawing/2014/main" id="{EFEAC99E-1729-9B94-3ED5-F652C3D742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476316-9EE7-9643-3D9B-3E6F953463AF}"/>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143711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5058985-2CCA-E18C-D7B8-B55F34D0FAA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764" y="428"/>
            <a:ext cx="12190472" cy="6857140"/>
          </a:xfrm>
          <a:prstGeom prst="rect">
            <a:avLst/>
          </a:prstGeom>
        </p:spPr>
      </p:pic>
      <p:sp>
        <p:nvSpPr>
          <p:cNvPr id="9" name="タイトル 8">
            <a:extLst>
              <a:ext uri="{FF2B5EF4-FFF2-40B4-BE49-F238E27FC236}">
                <a16:creationId xmlns:a16="http://schemas.microsoft.com/office/drawing/2014/main" id="{E14BA5AC-5D93-8C02-20F8-A0DB442CC723}"/>
              </a:ext>
            </a:extLst>
          </p:cNvPr>
          <p:cNvSpPr>
            <a:spLocks noGrp="1"/>
          </p:cNvSpPr>
          <p:nvPr>
            <p:ph type="title" hasCustomPrompt="1"/>
          </p:nvPr>
        </p:nvSpPr>
        <p:spPr>
          <a:xfrm>
            <a:off x="200228" y="261650"/>
            <a:ext cx="9036136" cy="538674"/>
          </a:xfrm>
          <a:no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wrap="square" rtlCol="0">
            <a:spAutoFit/>
          </a:bodyPr>
          <a:lstStyle>
            <a:lvl1pPr>
              <a:defRPr lang="ja-JP" altLang="en-US" sz="3200" b="0">
                <a:solidFill>
                  <a:schemeClr val="bg1"/>
                </a:solidFill>
                <a:effectLst>
                  <a:glow rad="63500">
                    <a:schemeClr val="tx1">
                      <a:alpha val="40000"/>
                    </a:schemeClr>
                  </a:glow>
                  <a:outerShdw blurRad="50800" dist="25400" dir="2700000" algn="tl" rotWithShape="0">
                    <a:prstClr val="black">
                      <a:alpha val="9000"/>
                    </a:prstClr>
                  </a:outerShdw>
                </a:effectLst>
                <a:latin typeface="Calibri" panose="020F0502020204030204" pitchFamily="34" charset="0"/>
                <a:ea typeface="+mn-ea"/>
                <a:cs typeface="Calibri" panose="020F0502020204030204" pitchFamily="34" charset="0"/>
              </a:defRPr>
            </a:lvl1pPr>
          </a:lstStyle>
          <a:p>
            <a:r>
              <a:rPr lang="en-US" altLang="ja-JP" dirty="0"/>
              <a:t>Enter Title Here</a:t>
            </a:r>
            <a:endParaRPr lang="en-GB" altLang="ja-JP" sz="3200" b="0" dirty="0">
              <a:solidFill>
                <a:schemeClr val="bg1"/>
              </a:solidFill>
              <a:effectLst>
                <a:glow rad="63500">
                  <a:schemeClr val="tx1">
                    <a:alpha val="40000"/>
                  </a:schemeClr>
                </a:glow>
                <a:outerShdw blurRad="50800" dist="25400" dir="2700000" algn="tl" rotWithShape="0">
                  <a:prstClr val="black">
                    <a:alpha val="9000"/>
                  </a:prstClr>
                </a:outerShdw>
              </a:effectLst>
              <a:latin typeface="NotesEsa" panose="02000506030000020004" pitchFamily="2" charset="0"/>
            </a:endParaRPr>
          </a:p>
        </p:txBody>
      </p:sp>
      <p:sp>
        <p:nvSpPr>
          <p:cNvPr id="2" name="コンテンツ プレースホルダー 2">
            <a:extLst>
              <a:ext uri="{FF2B5EF4-FFF2-40B4-BE49-F238E27FC236}">
                <a16:creationId xmlns:a16="http://schemas.microsoft.com/office/drawing/2014/main" id="{44219623-19DD-1CF0-E83C-8F2364313505}"/>
              </a:ext>
            </a:extLst>
          </p:cNvPr>
          <p:cNvSpPr>
            <a:spLocks noGrp="1"/>
          </p:cNvSpPr>
          <p:nvPr>
            <p:ph idx="13" hasCustomPrompt="1"/>
          </p:nvPr>
        </p:nvSpPr>
        <p:spPr>
          <a:xfrm>
            <a:off x="200228" y="1258645"/>
            <a:ext cx="11816064" cy="5097706"/>
          </a:xfrm>
          <a:effectLst/>
        </p:spPr>
        <p:txBody>
          <a:bodyPr>
            <a:normAutofit/>
          </a:bodyPr>
          <a:lstStyle>
            <a:lvl1pPr>
              <a:defRPr lang="en-US" altLang="ja-JP" sz="2800" b="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defRPr>
            </a:lvl1pPr>
          </a:lstStyle>
          <a:p>
            <a:pPr lvl="0"/>
            <a:r>
              <a:rPr lang="en-US" altLang="ja-JP" dirty="0"/>
              <a:t>Enter text</a:t>
            </a:r>
            <a:endParaRPr kumimoji="1" lang="ja-JP" altLang="en-US" dirty="0"/>
          </a:p>
        </p:txBody>
      </p:sp>
      <p:sp>
        <p:nvSpPr>
          <p:cNvPr id="4" name="スライド番号プレースホルダー 12">
            <a:extLst>
              <a:ext uri="{FF2B5EF4-FFF2-40B4-BE49-F238E27FC236}">
                <a16:creationId xmlns:a16="http://schemas.microsoft.com/office/drawing/2014/main" id="{DC8C05FD-FC12-6792-C651-DF797FD1B288}"/>
              </a:ext>
            </a:extLst>
          </p:cNvPr>
          <p:cNvSpPr>
            <a:spLocks noGrp="1"/>
          </p:cNvSpPr>
          <p:nvPr>
            <p:ph type="sldNum" sz="quarter" idx="16"/>
          </p:nvPr>
        </p:nvSpPr>
        <p:spPr>
          <a:xfrm>
            <a:off x="9352991" y="6424397"/>
            <a:ext cx="2743200" cy="365125"/>
          </a:xfrm>
        </p:spPr>
        <p:txBody>
          <a:bodyPr/>
          <a:lstStyle>
            <a:lvl1pPr>
              <a:defRPr sz="1800"/>
            </a:lvl1pPr>
          </a:lstStyle>
          <a:p>
            <a:fld id="{42F7F4E9-92D6-4B62-AB29-8B21DE6DADB9}" type="slidenum">
              <a:rPr lang="en-GB" smtClean="0">
                <a:ea typeface="Calibri" panose="020F0502020204030204" pitchFamily="34" charset="0"/>
              </a:rPr>
              <a:pPr/>
              <a:t>‹#›</a:t>
            </a:fld>
            <a:endParaRPr lang="en-GB" dirty="0">
              <a:ea typeface="Calibri" panose="020F0502020204030204" pitchFamily="34" charset="0"/>
            </a:endParaRPr>
          </a:p>
        </p:txBody>
      </p:sp>
    </p:spTree>
    <p:extLst>
      <p:ext uri="{BB962C8B-B14F-4D97-AF65-F5344CB8AC3E}">
        <p14:creationId xmlns:p14="http://schemas.microsoft.com/office/powerpoint/2010/main" val="1263350503"/>
      </p:ext>
    </p:extLst>
  </p:cSld>
  <p:clrMapOvr>
    <a:masterClrMapping/>
  </p:clrMapOvr>
  <p:hf hdr="0" ftr="0" dt="0"/>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E5D19-C6BE-2C94-2416-02C894F798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2455E1-D6C3-C8CF-F04C-EC1FDC6F77E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D8863C-42B3-C139-CB34-66604B9BDFCF}"/>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5" name="Footer Placeholder 4">
            <a:extLst>
              <a:ext uri="{FF2B5EF4-FFF2-40B4-BE49-F238E27FC236}">
                <a16:creationId xmlns:a16="http://schemas.microsoft.com/office/drawing/2014/main" id="{A6F61ECF-2534-F80B-2CDE-EF24C4DB03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C270A8-6F3F-25F0-6232-9FAF84FD8B45}"/>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1616860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96624-34EA-9996-52B0-FF2011F9E137}"/>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37D5720-857C-30D9-FAC9-DC9432D855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A395C21-0EB9-003F-7E4B-EECDBEBD85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43551AE-B0EF-EA1E-76B1-59742A803C02}"/>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6" name="Footer Placeholder 5">
            <a:extLst>
              <a:ext uri="{FF2B5EF4-FFF2-40B4-BE49-F238E27FC236}">
                <a16:creationId xmlns:a16="http://schemas.microsoft.com/office/drawing/2014/main" id="{76EF85D6-A6B1-C2CC-B43B-C7EF8BA67F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217B9C-F43F-C580-F31A-8F4BCFF97D29}"/>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356671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5AC6B-63F4-0D2F-E24E-8CF70CFB37D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E93FA9-2AB1-CEBD-5278-DD0EDC04CE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9F8CD0-576E-D325-FE7A-A490195FC4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DAC0B72-4FB7-6B00-4C66-49D66C8631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EDB2CD-C278-D305-8378-9BD449EA04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ED5BE88-7A1E-17CD-59DF-3CD816D64879}"/>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8" name="Footer Placeholder 7">
            <a:extLst>
              <a:ext uri="{FF2B5EF4-FFF2-40B4-BE49-F238E27FC236}">
                <a16:creationId xmlns:a16="http://schemas.microsoft.com/office/drawing/2014/main" id="{7C247533-1862-67D9-1371-E001D46BFCF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DF64E93-9D19-3FBD-CD58-60DD5310C28F}"/>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3905526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7467F-3DF7-20AD-2897-CA6F5A7BD24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91B65DF-C953-35CB-B6AC-33C0F9D49F90}"/>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4" name="Footer Placeholder 3">
            <a:extLst>
              <a:ext uri="{FF2B5EF4-FFF2-40B4-BE49-F238E27FC236}">
                <a16:creationId xmlns:a16="http://schemas.microsoft.com/office/drawing/2014/main" id="{AA186B0B-31D7-C19D-89D3-F658FF3E467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DD08ACE-09FE-63F4-ED7E-E2B2B0FF900D}"/>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1963479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7397B-D8C8-9B66-74ED-AA50AEC2B115}"/>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3" name="Footer Placeholder 2">
            <a:extLst>
              <a:ext uri="{FF2B5EF4-FFF2-40B4-BE49-F238E27FC236}">
                <a16:creationId xmlns:a16="http://schemas.microsoft.com/office/drawing/2014/main" id="{83309BDF-8911-1141-DBB0-F244F70D65C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FD10C3-9E21-AFC0-CD77-2CB85F25EF9D}"/>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1705755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DB47E-7F47-D494-EAE6-A4A208CF6C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EB8BBAE-DFB3-903F-26AB-C16A2983C2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F5ED71E-EFF8-DDB0-6136-ABBEE1F00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B944B1-F8D4-FF23-95F1-31C23E0E754D}"/>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6" name="Footer Placeholder 5">
            <a:extLst>
              <a:ext uri="{FF2B5EF4-FFF2-40B4-BE49-F238E27FC236}">
                <a16:creationId xmlns:a16="http://schemas.microsoft.com/office/drawing/2014/main" id="{B328B274-8FB9-9198-7880-B4A018BDC2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B10036-4B42-C782-27ED-3B0944A3CBE8}"/>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2375271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A5BDD-3814-B095-0B0D-ABF55F18C6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423C4A4-5EFB-01FB-E259-41030EF5C4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1E09613-9E79-F3F3-EFA3-0687EB4FA9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9157B0-E7B7-10B5-0899-ABA821F909E5}"/>
              </a:ext>
            </a:extLst>
          </p:cNvPr>
          <p:cNvSpPr>
            <a:spLocks noGrp="1"/>
          </p:cNvSpPr>
          <p:nvPr>
            <p:ph type="dt" sz="half" idx="10"/>
          </p:nvPr>
        </p:nvSpPr>
        <p:spPr/>
        <p:txBody>
          <a:bodyPr/>
          <a:lstStyle/>
          <a:p>
            <a:fld id="{126D89E8-2283-4C0F-BBF0-F10AF43AB214}" type="datetimeFigureOut">
              <a:rPr lang="en-GB" smtClean="0"/>
              <a:t>18/11/2025</a:t>
            </a:fld>
            <a:endParaRPr lang="en-GB"/>
          </a:p>
        </p:txBody>
      </p:sp>
      <p:sp>
        <p:nvSpPr>
          <p:cNvPr id="6" name="Footer Placeholder 5">
            <a:extLst>
              <a:ext uri="{FF2B5EF4-FFF2-40B4-BE49-F238E27FC236}">
                <a16:creationId xmlns:a16="http://schemas.microsoft.com/office/drawing/2014/main" id="{D3F409BE-5B67-1150-182F-20A0197B80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F872C5-9BF2-090B-3DE4-831D6E277401}"/>
              </a:ext>
            </a:extLst>
          </p:cNvPr>
          <p:cNvSpPr>
            <a:spLocks noGrp="1"/>
          </p:cNvSpPr>
          <p:nvPr>
            <p:ph type="sldNum" sz="quarter" idx="12"/>
          </p:nvPr>
        </p:nvSpPr>
        <p:spPr/>
        <p:txBody>
          <a:bodyPr/>
          <a:lstStyle/>
          <a:p>
            <a:fld id="{42F7F4E9-92D6-4B62-AB29-8B21DE6DADB9}" type="slidenum">
              <a:rPr lang="en-GB" smtClean="0"/>
              <a:t>‹#›</a:t>
            </a:fld>
            <a:endParaRPr lang="en-GB"/>
          </a:p>
        </p:txBody>
      </p:sp>
    </p:spTree>
    <p:extLst>
      <p:ext uri="{BB962C8B-B14F-4D97-AF65-F5344CB8AC3E}">
        <p14:creationId xmlns:p14="http://schemas.microsoft.com/office/powerpoint/2010/main" val="1206827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18095C-2E41-4502-C5DB-3E220D9948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53FDC9-E8B7-1713-86BA-34ADCC607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761C91-470E-A1B1-33A7-5E6E59BA03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Calibri" panose="020F0502020204030204" pitchFamily="34" charset="0"/>
                <a:cs typeface="Calibri" panose="020F0502020204030204" pitchFamily="34" charset="0"/>
              </a:defRPr>
            </a:lvl1pPr>
          </a:lstStyle>
          <a:p>
            <a:fld id="{126D89E8-2283-4C0F-BBF0-F10AF43AB214}" type="datetimeFigureOut">
              <a:rPr lang="en-GB" smtClean="0">
                <a:ea typeface="Calibri" panose="020F0502020204030204" pitchFamily="34" charset="0"/>
              </a:rPr>
              <a:pPr/>
              <a:t>18/11/2025</a:t>
            </a:fld>
            <a:endParaRPr lang="en-GB">
              <a:ea typeface="Calibri" panose="020F0502020204030204" pitchFamily="34" charset="0"/>
            </a:endParaRPr>
          </a:p>
        </p:txBody>
      </p:sp>
      <p:sp>
        <p:nvSpPr>
          <p:cNvPr id="5" name="Footer Placeholder 4">
            <a:extLst>
              <a:ext uri="{FF2B5EF4-FFF2-40B4-BE49-F238E27FC236}">
                <a16:creationId xmlns:a16="http://schemas.microsoft.com/office/drawing/2014/main" id="{81B926D9-8620-9536-F745-3AE0E9BB55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Calibri" panose="020F0502020204030204" pitchFamily="34" charset="0"/>
                <a:cs typeface="Calibri" panose="020F0502020204030204" pitchFamily="34" charset="0"/>
              </a:defRPr>
            </a:lvl1pPr>
          </a:lstStyle>
          <a:p>
            <a:endParaRPr lang="en-GB">
              <a:ea typeface="Calibri" panose="020F0502020204030204" pitchFamily="34" charset="0"/>
            </a:endParaRPr>
          </a:p>
        </p:txBody>
      </p:sp>
      <p:sp>
        <p:nvSpPr>
          <p:cNvPr id="6" name="Slide Number Placeholder 5">
            <a:extLst>
              <a:ext uri="{FF2B5EF4-FFF2-40B4-BE49-F238E27FC236}">
                <a16:creationId xmlns:a16="http://schemas.microsoft.com/office/drawing/2014/main" id="{90AC1E09-360B-9C6C-5132-BD80041152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Calibri" panose="020F0502020204030204" pitchFamily="34" charset="0"/>
                <a:cs typeface="Calibri" panose="020F0502020204030204" pitchFamily="34" charset="0"/>
              </a:defRPr>
            </a:lvl1pPr>
          </a:lstStyle>
          <a:p>
            <a:fld id="{42F7F4E9-92D6-4B62-AB29-8B21DE6DADB9}" type="slidenum">
              <a:rPr lang="en-GB" smtClean="0">
                <a:ea typeface="Calibri" panose="020F0502020204030204" pitchFamily="34" charset="0"/>
              </a:rPr>
              <a:pPr/>
              <a:t>‹#›</a:t>
            </a:fld>
            <a:endParaRPr lang="en-GB">
              <a:ea typeface="Calibri" panose="020F0502020204030204" pitchFamily="34" charset="0"/>
            </a:endParaRPr>
          </a:p>
        </p:txBody>
      </p:sp>
    </p:spTree>
    <p:extLst>
      <p:ext uri="{BB962C8B-B14F-4D97-AF65-F5344CB8AC3E}">
        <p14:creationId xmlns:p14="http://schemas.microsoft.com/office/powerpoint/2010/main" val="3827705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teams.microsoft.com/xxxxxxxx/xxxxxxxxxxxxxxxxx"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3BD6BA8-15BE-99B1-F01F-62127DA5A247}"/>
              </a:ext>
            </a:extLst>
          </p:cNvPr>
          <p:cNvSpPr txBox="1"/>
          <p:nvPr/>
        </p:nvSpPr>
        <p:spPr>
          <a:xfrm>
            <a:off x="2596616" y="584262"/>
            <a:ext cx="9373952" cy="590931"/>
          </a:xfrm>
          <a:prstGeom prst="rect">
            <a:avLst/>
          </a:prstGeom>
          <a:noFill/>
          <a:ln>
            <a:noFill/>
          </a:ln>
          <a:effectLst/>
        </p:spPr>
        <p:style>
          <a:lnRef idx="0">
            <a:scrgbClr r="0" g="0" b="0"/>
          </a:lnRef>
          <a:fillRef idx="0">
            <a:scrgbClr r="0" g="0" b="0"/>
          </a:fillRef>
          <a:effectRef idx="0">
            <a:scrgbClr r="0" g="0" b="0"/>
          </a:effectRef>
          <a:fontRef idx="minor">
            <a:schemeClr val="dk1"/>
          </a:fontRef>
        </p:style>
        <p:txBody>
          <a:bodyPr vert="horz" wrap="square" lIns="91440" tIns="45720" rIns="91440" bIns="45720" rtlCol="0" anchor="ctr">
            <a:spAutoFit/>
          </a:bodyPr>
          <a:lstStyle>
            <a:lvl1pPr>
              <a:lnSpc>
                <a:spcPct val="90000"/>
              </a:lnSpc>
              <a:spcBef>
                <a:spcPct val="0"/>
              </a:spcBef>
              <a:buNone/>
              <a:defRPr lang="ja-JP" altLang="en-US" sz="3200" b="0">
                <a:solidFill>
                  <a:schemeClr val="bg1"/>
                </a:solidFill>
                <a:effectLst>
                  <a:glow rad="139700">
                    <a:schemeClr val="tx1">
                      <a:alpha val="40000"/>
                    </a:schemeClr>
                  </a:glow>
                </a:effectLst>
                <a:latin typeface="NotesEsa" panose="02000506030000020004" pitchFamily="2" charset="0"/>
              </a:defRPr>
            </a:lvl1pPr>
          </a:lstStyle>
          <a:p>
            <a:pPr algn="r"/>
            <a:r>
              <a:rPr lang="en-US" altLang="ja-JP" sz="3600" b="1" dirty="0">
                <a:latin typeface="Calibri" panose="020F0502020204030204" pitchFamily="34" charset="0"/>
                <a:ea typeface="Calibri" panose="020F0502020204030204" pitchFamily="34" charset="0"/>
                <a:cs typeface="Calibri" panose="020F0502020204030204" pitchFamily="34" charset="0"/>
              </a:rPr>
              <a:t>Enter Title Here</a:t>
            </a:r>
            <a:endParaRPr lang="en-GB" altLang="ja-JP" sz="3600" b="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17F55DB0-733F-86F9-156D-E60661EE1C86}"/>
              </a:ext>
            </a:extLst>
          </p:cNvPr>
          <p:cNvSpPr txBox="1"/>
          <p:nvPr/>
        </p:nvSpPr>
        <p:spPr>
          <a:xfrm>
            <a:off x="352503" y="1477551"/>
            <a:ext cx="11618065" cy="867930"/>
          </a:xfrm>
          <a:prstGeom prst="rect">
            <a:avLst/>
          </a:prstGeom>
          <a:noFill/>
          <a:ln>
            <a:noFill/>
          </a:ln>
          <a:effectLst/>
        </p:spPr>
        <p:style>
          <a:lnRef idx="0">
            <a:scrgbClr r="0" g="0" b="0"/>
          </a:lnRef>
          <a:fillRef idx="0">
            <a:scrgbClr r="0" g="0" b="0"/>
          </a:fillRef>
          <a:effectRef idx="0">
            <a:scrgbClr r="0" g="0" b="0"/>
          </a:effectRef>
          <a:fontRef idx="minor">
            <a:schemeClr val="dk1"/>
          </a:fontRef>
        </p:style>
        <p:txBody>
          <a:bodyPr vert="horz" wrap="square" lIns="91440" tIns="45720" rIns="91440" bIns="45720" rtlCol="0" anchor="t">
            <a:spAutoFit/>
          </a:bodyPr>
          <a:lstStyle>
            <a:defPPr>
              <a:defRPr lang="en-US"/>
            </a:defPPr>
            <a:lvl1pPr>
              <a:lnSpc>
                <a:spcPct val="90000"/>
              </a:lnSpc>
              <a:spcBef>
                <a:spcPct val="0"/>
              </a:spcBef>
              <a:buNone/>
              <a:defRPr sz="3200" b="0">
                <a:solidFill>
                  <a:schemeClr val="bg1"/>
                </a:solidFill>
                <a:effectLst>
                  <a:glow rad="139700">
                    <a:schemeClr val="tx1">
                      <a:alpha val="40000"/>
                    </a:schemeClr>
                  </a:glow>
                </a:effectLst>
                <a:latin typeface="NotesEsa" panose="02000506030000020004" pitchFamily="2" charset="0"/>
              </a:defRPr>
            </a:lvl1pPr>
          </a:lstStyle>
          <a:p>
            <a:pPr algn="r"/>
            <a:r>
              <a:rPr lang="en-GB" altLang="ja-JP" sz="2800" i="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t>Author and co-authors</a:t>
            </a:r>
            <a:br>
              <a:rPr lang="en-GB" altLang="ja-JP" sz="2800" i="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br>
            <a:r>
              <a:rPr lang="en-GB" altLang="ja-JP" sz="2800" i="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t>Affiliations</a:t>
            </a:r>
          </a:p>
        </p:txBody>
      </p:sp>
      <p:sp>
        <p:nvSpPr>
          <p:cNvPr id="4" name="正方形/長方形 3">
            <a:extLst>
              <a:ext uri="{FF2B5EF4-FFF2-40B4-BE49-F238E27FC236}">
                <a16:creationId xmlns:a16="http://schemas.microsoft.com/office/drawing/2014/main" id="{B9E32471-B98B-5E44-C980-7D0D53B69840}"/>
              </a:ext>
            </a:extLst>
          </p:cNvPr>
          <p:cNvSpPr/>
          <p:nvPr/>
        </p:nvSpPr>
        <p:spPr>
          <a:xfrm>
            <a:off x="8083985" y="2533946"/>
            <a:ext cx="3886583" cy="3392204"/>
          </a:xfrm>
          <a:prstGeom prst="rect">
            <a:avLst/>
          </a:prstGeom>
          <a:solidFill>
            <a:schemeClr val="bg1">
              <a:alpha val="80000"/>
            </a:schemeClr>
          </a:solidFill>
          <a:ln w="6350">
            <a:solidFill>
              <a:schemeClr val="bg1"/>
            </a:solidFill>
            <a:prstDash val="sysDash"/>
          </a:ln>
        </p:spPr>
        <p:style>
          <a:lnRef idx="2">
            <a:schemeClr val="accent6"/>
          </a:lnRef>
          <a:fillRef idx="1">
            <a:schemeClr val="lt1"/>
          </a:fillRef>
          <a:effectRef idx="0">
            <a:schemeClr val="accent6"/>
          </a:effectRef>
          <a:fontRef idx="minor">
            <a:schemeClr val="dk1"/>
          </a:fontRef>
        </p:style>
        <p:txBody>
          <a:bodyPr rtlCol="0" anchor="t"/>
          <a:lstStyle/>
          <a:p>
            <a:r>
              <a:rPr kumimoji="1" lang="en-US" altLang="ja-JP" sz="2000" b="1" dirty="0">
                <a:ln w="0"/>
                <a:solidFill>
                  <a:schemeClr val="tx2"/>
                </a:solidFill>
                <a:latin typeface="Calibri" panose="020F0502020204030204" pitchFamily="34" charset="0"/>
                <a:cs typeface="Calibri" panose="020F0502020204030204" pitchFamily="34" charset="0"/>
              </a:rPr>
              <a:t>[CORE SESSION]</a:t>
            </a:r>
          </a:p>
          <a:p>
            <a:endParaRPr kumimoji="1" lang="en-US" altLang="ja-JP" sz="2000" b="1" dirty="0">
              <a:ln w="0"/>
              <a:solidFill>
                <a:schemeClr val="tx2"/>
              </a:solidFill>
              <a:latin typeface="Calibri" panose="020F0502020204030204" pitchFamily="34" charset="0"/>
              <a:cs typeface="Calibri" panose="020F0502020204030204" pitchFamily="34" charset="0"/>
            </a:endParaRPr>
          </a:p>
          <a:p>
            <a:r>
              <a:rPr kumimoji="1" lang="en-US" altLang="ja-JP" sz="2000" b="1" dirty="0">
                <a:ln w="0"/>
                <a:solidFill>
                  <a:schemeClr val="tx2"/>
                </a:solidFill>
                <a:latin typeface="Calibri" panose="020F0502020204030204" pitchFamily="34" charset="0"/>
                <a:cs typeface="Calibri" panose="020F0502020204030204" pitchFamily="34" charset="0"/>
              </a:rPr>
              <a:t>CREATE ONLINE MEETING FOR YOUR CORE SESSION TIME</a:t>
            </a:r>
          </a:p>
          <a:p>
            <a:r>
              <a:rPr kumimoji="1" lang="en-US" altLang="ja-JP" sz="2000" b="1" dirty="0">
                <a:ln w="0"/>
                <a:solidFill>
                  <a:schemeClr val="tx2"/>
                </a:solidFill>
                <a:latin typeface="Calibri" panose="020F0502020204030204" pitchFamily="34" charset="0"/>
                <a:cs typeface="Calibri" panose="020F0502020204030204" pitchFamily="34" charset="0"/>
              </a:rPr>
              <a:t>(</a:t>
            </a:r>
            <a:r>
              <a:rPr kumimoji="1" lang="en-US" altLang="ja-JP" sz="2000" b="1" dirty="0" err="1">
                <a:ln w="0"/>
                <a:solidFill>
                  <a:schemeClr val="tx2"/>
                </a:solidFill>
                <a:latin typeface="Calibri" panose="020F0502020204030204" pitchFamily="34" charset="0"/>
                <a:cs typeface="Calibri" panose="020F0502020204030204" pitchFamily="34" charset="0"/>
              </a:rPr>
              <a:t>i.g.</a:t>
            </a:r>
            <a:r>
              <a:rPr kumimoji="1" lang="en-US" altLang="ja-JP" sz="2000" b="1" dirty="0">
                <a:ln w="0"/>
                <a:solidFill>
                  <a:schemeClr val="tx2"/>
                </a:solidFill>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r>
              <a:rPr kumimoji="1" lang="en-US" altLang="ja-JP" sz="2000" b="1" dirty="0">
                <a:ln w="0"/>
                <a:solidFill>
                  <a:schemeClr val="tx2"/>
                </a:solidFill>
                <a:latin typeface="Calibri" panose="020F0502020204030204" pitchFamily="34" charset="0"/>
                <a:cs typeface="Calibri" panose="020F0502020204030204" pitchFamily="34" charset="0"/>
              </a:rPr>
              <a:t>Meeting ID</a:t>
            </a:r>
          </a:p>
          <a:p>
            <a:pPr marL="342900" indent="-342900">
              <a:buFont typeface="Arial" panose="020B0604020202020204" pitchFamily="34" charset="0"/>
              <a:buChar char="•"/>
            </a:pPr>
            <a:r>
              <a:rPr kumimoji="1" lang="en-US" altLang="ja-JP" sz="2000" b="1" dirty="0">
                <a:ln w="0"/>
                <a:solidFill>
                  <a:schemeClr val="tx2"/>
                </a:solidFill>
                <a:latin typeface="Calibri" panose="020F0502020204030204" pitchFamily="34" charset="0"/>
                <a:cs typeface="Calibri" panose="020F0502020204030204" pitchFamily="34" charset="0"/>
              </a:rPr>
              <a:t>PW</a:t>
            </a:r>
          </a:p>
          <a:p>
            <a:pPr marL="342900" indent="-342900">
              <a:buFont typeface="Arial" panose="020B0604020202020204" pitchFamily="34" charset="0"/>
              <a:buChar char="•"/>
            </a:pPr>
            <a:r>
              <a:rPr kumimoji="1" lang="en-US" altLang="ja-JP" sz="2000" b="1" dirty="0">
                <a:ln w="0"/>
                <a:solidFill>
                  <a:schemeClr val="tx2"/>
                </a:solidFill>
                <a:latin typeface="Calibri" panose="020F0502020204030204" pitchFamily="34" charset="0"/>
                <a:cs typeface="Calibri" panose="020F0502020204030204" pitchFamily="34" charset="0"/>
              </a:rPr>
              <a:t>Link to Join</a:t>
            </a:r>
          </a:p>
          <a:p>
            <a:pPr marL="342900" indent="-342900">
              <a:buFont typeface="Arial" panose="020B0604020202020204" pitchFamily="34" charset="0"/>
              <a:buChar char="•"/>
            </a:pPr>
            <a:r>
              <a:rPr kumimoji="1" lang="en-US" altLang="ja-JP" sz="2000" b="1" dirty="0">
                <a:ln w="0"/>
                <a:solidFill>
                  <a:schemeClr val="tx2"/>
                </a:solidFill>
                <a:latin typeface="Calibri" panose="020F0502020204030204" pitchFamily="34" charset="0"/>
                <a:cs typeface="Calibri" panose="020F0502020204030204" pitchFamily="34" charset="0"/>
              </a:rPr>
              <a:t>Scan Code (QR Code)</a:t>
            </a:r>
          </a:p>
        </p:txBody>
      </p:sp>
      <p:sp>
        <p:nvSpPr>
          <p:cNvPr id="7" name="正方形/長方形 6">
            <a:extLst>
              <a:ext uri="{FF2B5EF4-FFF2-40B4-BE49-F238E27FC236}">
                <a16:creationId xmlns:a16="http://schemas.microsoft.com/office/drawing/2014/main" id="{EDB95CCE-A189-430A-9CC6-E7B5EA610596}"/>
              </a:ext>
            </a:extLst>
          </p:cNvPr>
          <p:cNvSpPr/>
          <p:nvPr/>
        </p:nvSpPr>
        <p:spPr>
          <a:xfrm>
            <a:off x="1472811" y="2520062"/>
            <a:ext cx="6156493" cy="3378243"/>
          </a:xfrm>
          <a:prstGeom prst="rect">
            <a:avLst/>
          </a:prstGeom>
          <a:solidFill>
            <a:schemeClr val="bg1">
              <a:alpha val="80000"/>
            </a:schemeClr>
          </a:solidFill>
          <a:ln w="6350">
            <a:solidFill>
              <a:schemeClr val="bg1"/>
            </a:solidFill>
            <a:prstDash val="sysDash"/>
          </a:ln>
        </p:spPr>
        <p:style>
          <a:lnRef idx="2">
            <a:schemeClr val="accent6"/>
          </a:lnRef>
          <a:fillRef idx="1">
            <a:schemeClr val="lt1"/>
          </a:fillRef>
          <a:effectRef idx="0">
            <a:schemeClr val="accent6"/>
          </a:effectRef>
          <a:fontRef idx="minor">
            <a:schemeClr val="dk1"/>
          </a:fontRef>
        </p:style>
        <p:txBody>
          <a:bodyPr rtlCol="0" anchor="t"/>
          <a:lstStyle/>
          <a:p>
            <a:endParaRPr kumimoji="1" lang="en-US" altLang="ja-JP" sz="2000" b="1" dirty="0">
              <a:ln w="0"/>
              <a:solidFill>
                <a:schemeClr val="tx2"/>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kumimoji="1" lang="en-US" altLang="ja-JP" sz="2000" b="1" dirty="0">
                <a:ln w="0"/>
                <a:solidFill>
                  <a:schemeClr val="tx2"/>
                </a:solidFill>
                <a:latin typeface="Calibri" panose="020F0502020204030204" pitchFamily="34" charset="0"/>
                <a:cs typeface="Calibri" panose="020F0502020204030204" pitchFamily="34" charset="0"/>
              </a:rPr>
              <a:t>Abstract </a:t>
            </a:r>
          </a:p>
          <a:p>
            <a:pPr marL="342900" indent="-342900">
              <a:buFont typeface="Arial" panose="020B0604020202020204" pitchFamily="34" charset="0"/>
              <a:buChar char="•"/>
            </a:pPr>
            <a:r>
              <a:rPr kumimoji="1" lang="en-US" altLang="ja-JP" sz="2000" b="1" dirty="0">
                <a:ln w="0"/>
                <a:solidFill>
                  <a:schemeClr val="tx2"/>
                </a:solidFill>
                <a:latin typeface="Calibri" panose="020F0502020204030204" pitchFamily="34" charset="0"/>
                <a:cs typeface="Calibri" panose="020F0502020204030204" pitchFamily="34" charset="0"/>
              </a:rPr>
              <a:t>Explanation of </a:t>
            </a:r>
            <a:r>
              <a:rPr kumimoji="1" lang="en-US" altLang="ja-JP" sz="2000" b="1">
                <a:ln w="0"/>
                <a:solidFill>
                  <a:schemeClr val="tx2"/>
                </a:solidFill>
                <a:latin typeface="Calibri" panose="020F0502020204030204" pitchFamily="34" charset="0"/>
                <a:cs typeface="Calibri" panose="020F0502020204030204" pitchFamily="34" charset="0"/>
              </a:rPr>
              <a:t>your presentation</a:t>
            </a:r>
            <a:endParaRPr kumimoji="1" lang="en-US" altLang="ja-JP" sz="2000" b="1" dirty="0">
              <a:ln w="0"/>
              <a:solidFill>
                <a:schemeClr val="tx2"/>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kumimoji="1" lang="en-US" altLang="ja-JP" sz="2000" b="1" dirty="0">
                <a:ln w="0"/>
                <a:solidFill>
                  <a:schemeClr val="tx2"/>
                </a:solidFill>
                <a:latin typeface="Calibri" panose="020F0502020204030204" pitchFamily="34" charset="0"/>
                <a:cs typeface="Calibri" panose="020F0502020204030204" pitchFamily="34" charset="0"/>
              </a:rPr>
              <a:t>Any comments</a:t>
            </a:r>
            <a:br>
              <a:rPr kumimoji="1" lang="en-US" altLang="ja-JP" sz="2000" b="1" dirty="0">
                <a:ln w="0"/>
                <a:solidFill>
                  <a:schemeClr val="tx2"/>
                </a:solidFill>
                <a:latin typeface="Calibri" panose="020F0502020204030204" pitchFamily="34" charset="0"/>
                <a:cs typeface="Calibri" panose="020F0502020204030204" pitchFamily="34" charset="0"/>
              </a:rPr>
            </a:br>
            <a:r>
              <a:rPr kumimoji="1" lang="en-US" altLang="ja-JP" sz="2000" b="1" dirty="0">
                <a:ln w="0"/>
                <a:solidFill>
                  <a:schemeClr val="tx2"/>
                </a:solidFill>
                <a:latin typeface="Calibri" panose="020F0502020204030204" pitchFamily="34" charset="0"/>
                <a:cs typeface="Calibri" panose="020F0502020204030204" pitchFamily="34" charset="0"/>
              </a:rPr>
              <a:t>etc.</a:t>
            </a:r>
            <a:endParaRPr kumimoji="1" lang="ja-JP" altLang="en-US" sz="2000" b="1" dirty="0">
              <a:ln w="0"/>
              <a:solidFill>
                <a:schemeClr val="tx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9582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DF4FA9-5B8D-5E8A-1123-C4DB8E7A683F}"/>
              </a:ext>
            </a:extLst>
          </p:cNvPr>
          <p:cNvSpPr>
            <a:spLocks noGrp="1"/>
          </p:cNvSpPr>
          <p:nvPr>
            <p:ph type="title"/>
          </p:nvPr>
        </p:nvSpPr>
        <p:spPr/>
        <p:txBody>
          <a:bodyPr/>
          <a:lstStyle/>
          <a:p>
            <a:r>
              <a:rPr kumimoji="1" lang="en-US" altLang="ja-JP" dirty="0"/>
              <a:t>Poster session for online</a:t>
            </a:r>
            <a:endParaRPr kumimoji="1" lang="ja-JP" altLang="en-US" dirty="0"/>
          </a:p>
        </p:txBody>
      </p:sp>
      <p:sp>
        <p:nvSpPr>
          <p:cNvPr id="4" name="スライド番号プレースホルダー 3">
            <a:extLst>
              <a:ext uri="{FF2B5EF4-FFF2-40B4-BE49-F238E27FC236}">
                <a16:creationId xmlns:a16="http://schemas.microsoft.com/office/drawing/2014/main" id="{77E64D0C-DC89-80D2-1459-0A5FB06BB8ED}"/>
              </a:ext>
            </a:extLst>
          </p:cNvPr>
          <p:cNvSpPr>
            <a:spLocks noGrp="1"/>
          </p:cNvSpPr>
          <p:nvPr>
            <p:ph type="sldNum" sz="quarter" idx="16"/>
          </p:nvPr>
        </p:nvSpPr>
        <p:spPr/>
        <p:txBody>
          <a:bodyPr/>
          <a:lstStyle/>
          <a:p>
            <a:fld id="{42F7F4E9-92D6-4B62-AB29-8B21DE6DADB9}" type="slidenum">
              <a:rPr lang="en-GB" smtClean="0">
                <a:ea typeface="Calibri" panose="020F0502020204030204" pitchFamily="34" charset="0"/>
              </a:rPr>
              <a:pPr/>
              <a:t>2</a:t>
            </a:fld>
            <a:endParaRPr lang="en-GB" dirty="0">
              <a:ea typeface="Calibri" panose="020F0502020204030204" pitchFamily="34" charset="0"/>
            </a:endParaRPr>
          </a:p>
        </p:txBody>
      </p:sp>
      <p:sp>
        <p:nvSpPr>
          <p:cNvPr id="11" name="コンテンツ プレースホルダー 10">
            <a:extLst>
              <a:ext uri="{FF2B5EF4-FFF2-40B4-BE49-F238E27FC236}">
                <a16:creationId xmlns:a16="http://schemas.microsoft.com/office/drawing/2014/main" id="{2A66AB1F-F4C7-0794-243B-5C8EB8BFA58B}"/>
              </a:ext>
            </a:extLst>
          </p:cNvPr>
          <p:cNvSpPr>
            <a:spLocks noGrp="1"/>
          </p:cNvSpPr>
          <p:nvPr>
            <p:ph idx="13"/>
          </p:nvPr>
        </p:nvSpPr>
        <p:spPr>
          <a:xfrm>
            <a:off x="563130" y="1433149"/>
            <a:ext cx="11065739" cy="4914466"/>
          </a:xfrm>
        </p:spPr>
        <p:txBody>
          <a:bodyPr>
            <a:normAutofit lnSpcReduction="10000"/>
          </a:bodyPr>
          <a:lstStyle/>
          <a:p>
            <a:pPr lvl="0"/>
            <a:r>
              <a:rPr lang="en-US" altLang="ja-JP" sz="2400" dirty="0"/>
              <a:t>Posters for online presenters will display online and not be printed for on-site display.</a:t>
            </a:r>
          </a:p>
          <a:p>
            <a:pPr lvl="0"/>
            <a:endParaRPr lang="en-US" altLang="ja-JP" sz="2400" dirty="0"/>
          </a:p>
          <a:p>
            <a:pPr lvl="0"/>
            <a:r>
              <a:rPr lang="en-US" altLang="ja-JP" sz="2400" dirty="0"/>
              <a:t>If your co-author or colleague attends in person, they are allowed to display your printed poster on your behalf at the venue.</a:t>
            </a:r>
          </a:p>
          <a:p>
            <a:pPr marL="0" lvl="0" indent="0">
              <a:buNone/>
            </a:pPr>
            <a:endParaRPr lang="ja-JP" altLang="ja-JP" sz="2400" dirty="0"/>
          </a:p>
          <a:p>
            <a:pPr lvl="0"/>
            <a:r>
              <a:rPr lang="en-US" altLang="ja-JP" sz="2400" dirty="0"/>
              <a:t>If you wish to present your poster during your core session time, we recommend setting up your own online meeting (such as Microsoft Teams, Webex, or Zoom) for your presentation in the core session. </a:t>
            </a:r>
          </a:p>
          <a:p>
            <a:pPr lvl="0"/>
            <a:endParaRPr lang="en-US" altLang="ja-JP" sz="2400" dirty="0"/>
          </a:p>
          <a:p>
            <a:pPr lvl="0"/>
            <a:r>
              <a:rPr lang="en-US" altLang="ja-JP" sz="2400" dirty="0"/>
              <a:t>The secretariat will display your meeting details or contact info (this template) on your poster board so that other participants onsite can reach you during the core session. </a:t>
            </a:r>
          </a:p>
          <a:p>
            <a:pPr lvl="0"/>
            <a:r>
              <a:rPr lang="en-US" altLang="ja-JP" sz="2400" dirty="0"/>
              <a:t>Your meeting details should be sent by 27 November to organizers &lt;z-earthcare-event@ml.jaxa.jp&gt;.</a:t>
            </a:r>
            <a:endParaRPr lang="ja-JP" altLang="ja-JP" sz="2400" dirty="0"/>
          </a:p>
          <a:p>
            <a:endParaRPr lang="ja-JP" altLang="en-US" sz="2400" dirty="0"/>
          </a:p>
        </p:txBody>
      </p:sp>
    </p:spTree>
    <p:extLst>
      <p:ext uri="{BB962C8B-B14F-4D97-AF65-F5344CB8AC3E}">
        <p14:creationId xmlns:p14="http://schemas.microsoft.com/office/powerpoint/2010/main" val="3627507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39F729C-7334-27C3-E389-AF848D81D72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66A06CA-0768-1683-08D5-1C151C47D6B6}"/>
              </a:ext>
            </a:extLst>
          </p:cNvPr>
          <p:cNvSpPr txBox="1"/>
          <p:nvPr/>
        </p:nvSpPr>
        <p:spPr>
          <a:xfrm>
            <a:off x="2546788" y="495110"/>
            <a:ext cx="9373952" cy="590931"/>
          </a:xfrm>
          <a:prstGeom prst="rect">
            <a:avLst/>
          </a:prstGeom>
          <a:noFill/>
          <a:ln>
            <a:noFill/>
          </a:ln>
          <a:effectLst/>
        </p:spPr>
        <p:style>
          <a:lnRef idx="0">
            <a:scrgbClr r="0" g="0" b="0"/>
          </a:lnRef>
          <a:fillRef idx="0">
            <a:scrgbClr r="0" g="0" b="0"/>
          </a:fillRef>
          <a:effectRef idx="0">
            <a:scrgbClr r="0" g="0" b="0"/>
          </a:effectRef>
          <a:fontRef idx="minor">
            <a:schemeClr val="dk1"/>
          </a:fontRef>
        </p:style>
        <p:txBody>
          <a:bodyPr vert="horz" wrap="square" lIns="91440" tIns="45720" rIns="91440" bIns="45720" rtlCol="0" anchor="ctr">
            <a:spAutoFit/>
          </a:bodyPr>
          <a:lstStyle>
            <a:lvl1pPr>
              <a:lnSpc>
                <a:spcPct val="90000"/>
              </a:lnSpc>
              <a:spcBef>
                <a:spcPct val="0"/>
              </a:spcBef>
              <a:buNone/>
              <a:defRPr lang="ja-JP" altLang="en-US" sz="3200" b="0">
                <a:solidFill>
                  <a:schemeClr val="bg1"/>
                </a:solidFill>
                <a:effectLst>
                  <a:glow rad="139700">
                    <a:schemeClr val="tx1">
                      <a:alpha val="40000"/>
                    </a:schemeClr>
                  </a:glow>
                </a:effectLst>
                <a:latin typeface="NotesEsa" panose="02000506030000020004" pitchFamily="2" charset="0"/>
              </a:defRPr>
            </a:lvl1pPr>
          </a:lstStyle>
          <a:p>
            <a:pPr algn="r"/>
            <a:r>
              <a:rPr lang="en-US" altLang="ja-JP" sz="3600" b="1" dirty="0" err="1">
                <a:latin typeface="Calibri" panose="020F0502020204030204" pitchFamily="34" charset="0"/>
                <a:ea typeface="Calibri" panose="020F0502020204030204" pitchFamily="34" charset="0"/>
                <a:cs typeface="Calibri" panose="020F0502020204030204" pitchFamily="34" charset="0"/>
              </a:rPr>
              <a:t>EarthCARE</a:t>
            </a:r>
            <a:r>
              <a:rPr lang="en-US" altLang="ja-JP" sz="3600" b="1" dirty="0">
                <a:latin typeface="Calibri" panose="020F0502020204030204" pitchFamily="34" charset="0"/>
                <a:ea typeface="Calibri" panose="020F0502020204030204" pitchFamily="34" charset="0"/>
                <a:cs typeface="Calibri" panose="020F0502020204030204" pitchFamily="34" charset="0"/>
              </a:rPr>
              <a:t> JAXA L2 Product Status Overview</a:t>
            </a:r>
            <a:endParaRPr lang="en-GB" altLang="ja-JP" sz="3600" b="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45F5C41B-55B0-B581-C505-935389541C69}"/>
              </a:ext>
            </a:extLst>
          </p:cNvPr>
          <p:cNvSpPr txBox="1"/>
          <p:nvPr/>
        </p:nvSpPr>
        <p:spPr>
          <a:xfrm>
            <a:off x="302675" y="1228358"/>
            <a:ext cx="11618065" cy="867930"/>
          </a:xfrm>
          <a:prstGeom prst="rect">
            <a:avLst/>
          </a:prstGeom>
          <a:noFill/>
          <a:ln>
            <a:noFill/>
          </a:ln>
          <a:effectLst/>
        </p:spPr>
        <p:style>
          <a:lnRef idx="0">
            <a:scrgbClr r="0" g="0" b="0"/>
          </a:lnRef>
          <a:fillRef idx="0">
            <a:scrgbClr r="0" g="0" b="0"/>
          </a:fillRef>
          <a:effectRef idx="0">
            <a:scrgbClr r="0" g="0" b="0"/>
          </a:effectRef>
          <a:fontRef idx="minor">
            <a:schemeClr val="dk1"/>
          </a:fontRef>
        </p:style>
        <p:txBody>
          <a:bodyPr vert="horz" wrap="square" lIns="91440" tIns="45720" rIns="91440" bIns="45720" rtlCol="0" anchor="t">
            <a:spAutoFit/>
          </a:bodyPr>
          <a:lstStyle>
            <a:defPPr>
              <a:defRPr lang="en-US"/>
            </a:defPPr>
            <a:lvl1pPr>
              <a:lnSpc>
                <a:spcPct val="90000"/>
              </a:lnSpc>
              <a:spcBef>
                <a:spcPct val="0"/>
              </a:spcBef>
              <a:buNone/>
              <a:defRPr sz="3200" b="0">
                <a:solidFill>
                  <a:schemeClr val="bg1"/>
                </a:solidFill>
                <a:effectLst>
                  <a:glow rad="139700">
                    <a:schemeClr val="tx1">
                      <a:alpha val="40000"/>
                    </a:schemeClr>
                  </a:glow>
                </a:effectLst>
                <a:latin typeface="NotesEsa" panose="02000506030000020004" pitchFamily="2" charset="0"/>
              </a:defRPr>
            </a:lvl1pPr>
          </a:lstStyle>
          <a:p>
            <a:pPr algn="r"/>
            <a:r>
              <a:rPr lang="en-GB" altLang="ja-JP" sz="2800" i="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t>Takuji Kubota, Maki Kikuchi and Masataka Muto</a:t>
            </a:r>
            <a:br>
              <a:rPr lang="en-GB" altLang="ja-JP" sz="2800" i="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br>
            <a:r>
              <a:rPr lang="en-GB" altLang="ja-JP" sz="2800" i="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t>JAXA Earth Observation Research </a:t>
            </a:r>
            <a:r>
              <a:rPr lang="en-GB" altLang="ja-JP" sz="2800" i="1" dirty="0" err="1">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t>Center</a:t>
            </a:r>
            <a:r>
              <a:rPr lang="en-GB" altLang="ja-JP" sz="2800" i="1" dirty="0">
                <a:effectLst>
                  <a:glow rad="88900">
                    <a:schemeClr val="tx2">
                      <a:alpha val="40000"/>
                    </a:schemeClr>
                  </a:glow>
                </a:effectLst>
                <a:latin typeface="Calibri" panose="020F0502020204030204" pitchFamily="34" charset="0"/>
                <a:ea typeface="Calibri" panose="020F0502020204030204" pitchFamily="34" charset="0"/>
                <a:cs typeface="Calibri" panose="020F0502020204030204" pitchFamily="34" charset="0"/>
              </a:rPr>
              <a:t> (EORC)</a:t>
            </a:r>
          </a:p>
        </p:txBody>
      </p:sp>
      <p:sp>
        <p:nvSpPr>
          <p:cNvPr id="2" name="正方形/長方形 1">
            <a:extLst>
              <a:ext uri="{FF2B5EF4-FFF2-40B4-BE49-F238E27FC236}">
                <a16:creationId xmlns:a16="http://schemas.microsoft.com/office/drawing/2014/main" id="{C0039B2E-59DA-E910-DFCA-C7757738CE1D}"/>
              </a:ext>
            </a:extLst>
          </p:cNvPr>
          <p:cNvSpPr/>
          <p:nvPr/>
        </p:nvSpPr>
        <p:spPr>
          <a:xfrm>
            <a:off x="8034157" y="2324392"/>
            <a:ext cx="3886583" cy="3653714"/>
          </a:xfrm>
          <a:prstGeom prst="rect">
            <a:avLst/>
          </a:prstGeom>
          <a:solidFill>
            <a:schemeClr val="bg1">
              <a:alpha val="80000"/>
            </a:schemeClr>
          </a:solidFill>
          <a:ln w="6350">
            <a:solidFill>
              <a:schemeClr val="bg1"/>
            </a:solidFill>
            <a:prstDash val="sysDash"/>
          </a:ln>
        </p:spPr>
        <p:style>
          <a:lnRef idx="2">
            <a:schemeClr val="accent6"/>
          </a:lnRef>
          <a:fillRef idx="1">
            <a:schemeClr val="lt1"/>
          </a:fillRef>
          <a:effectRef idx="0">
            <a:schemeClr val="accent6"/>
          </a:effectRef>
          <a:fontRef idx="minor">
            <a:schemeClr val="dk1"/>
          </a:fontRef>
        </p:style>
        <p:txBody>
          <a:bodyPr rtlCol="0" anchor="t"/>
          <a:lstStyle/>
          <a:p>
            <a:r>
              <a:rPr kumimoji="1" lang="en-US" altLang="ja-JP" sz="2000" b="1" dirty="0">
                <a:ln w="0"/>
                <a:solidFill>
                  <a:schemeClr val="tx2"/>
                </a:solidFill>
                <a:latin typeface="Calibri" panose="020F0502020204030204" pitchFamily="34" charset="0"/>
                <a:cs typeface="Calibri" panose="020F0502020204030204" pitchFamily="34" charset="0"/>
              </a:rPr>
              <a:t>[CORE SESSION]</a:t>
            </a:r>
          </a:p>
          <a:p>
            <a:r>
              <a:rPr kumimoji="1" lang="en-US" altLang="ja-JP" sz="2000" b="1" dirty="0">
                <a:ln w="0"/>
                <a:solidFill>
                  <a:schemeClr val="tx2"/>
                </a:solidFill>
                <a:latin typeface="Calibri" panose="020F0502020204030204" pitchFamily="34" charset="0"/>
                <a:cs typeface="Calibri" panose="020F0502020204030204" pitchFamily="34" charset="0"/>
              </a:rPr>
              <a:t>Microsoft Teams:</a:t>
            </a:r>
          </a:p>
          <a:p>
            <a:r>
              <a:rPr kumimoji="1" lang="en-US" altLang="ja-JP" sz="2000" b="1" dirty="0">
                <a:ln w="0"/>
                <a:solidFill>
                  <a:schemeClr val="tx2"/>
                </a:solidFill>
                <a:latin typeface="Calibri" panose="020F0502020204030204" pitchFamily="34" charset="0"/>
                <a:cs typeface="Calibri" panose="020F0502020204030204" pitchFamily="34" charset="0"/>
              </a:rPr>
              <a:t>  Meeting ID: 123 456 789 10</a:t>
            </a:r>
          </a:p>
          <a:p>
            <a:r>
              <a:rPr kumimoji="1" lang="en-US" altLang="ja-JP" sz="2000" b="1" dirty="0">
                <a:ln w="0"/>
                <a:solidFill>
                  <a:schemeClr val="tx2"/>
                </a:solidFill>
                <a:latin typeface="Calibri" panose="020F0502020204030204" pitchFamily="34" charset="0"/>
                <a:cs typeface="Calibri" panose="020F0502020204030204" pitchFamily="34" charset="0"/>
              </a:rPr>
              <a:t>  Passcode: </a:t>
            </a:r>
            <a:r>
              <a:rPr kumimoji="1" lang="en-US" altLang="ja-JP" sz="2000" b="1" dirty="0" err="1">
                <a:ln w="0"/>
                <a:solidFill>
                  <a:schemeClr val="tx2"/>
                </a:solidFill>
                <a:latin typeface="Calibri" panose="020F0502020204030204" pitchFamily="34" charset="0"/>
                <a:cs typeface="Calibri" panose="020F0502020204030204" pitchFamily="34" charset="0"/>
              </a:rPr>
              <a:t>earthcare</a:t>
            </a:r>
            <a:endParaRPr kumimoji="1" lang="en-US" altLang="ja-JP" sz="2000" b="1" dirty="0">
              <a:ln w="0"/>
              <a:solidFill>
                <a:schemeClr val="tx2"/>
              </a:solidFill>
              <a:latin typeface="Calibri" panose="020F0502020204030204" pitchFamily="34" charset="0"/>
              <a:cs typeface="Calibri" panose="020F0502020204030204" pitchFamily="34" charset="0"/>
            </a:endParaRPr>
          </a:p>
          <a:p>
            <a:endParaRPr kumimoji="1" lang="en-US" altLang="ja-JP" sz="2000" b="1" dirty="0">
              <a:ln w="0"/>
              <a:solidFill>
                <a:schemeClr val="tx2"/>
              </a:solidFill>
              <a:latin typeface="Calibri" panose="020F0502020204030204" pitchFamily="34" charset="0"/>
              <a:cs typeface="Calibri" panose="020F0502020204030204" pitchFamily="34" charset="0"/>
            </a:endParaRPr>
          </a:p>
          <a:p>
            <a:endParaRPr kumimoji="1" lang="en-US" altLang="ja-JP" sz="2000" b="1" dirty="0">
              <a:ln w="0"/>
              <a:solidFill>
                <a:schemeClr val="tx2"/>
              </a:solidFill>
              <a:latin typeface="Calibri" panose="020F0502020204030204" pitchFamily="34" charset="0"/>
              <a:cs typeface="Calibri" panose="020F0502020204030204" pitchFamily="34" charset="0"/>
            </a:endParaRPr>
          </a:p>
          <a:p>
            <a:endParaRPr kumimoji="1" lang="en-US" altLang="ja-JP" sz="2000" b="1" dirty="0">
              <a:ln w="0"/>
              <a:solidFill>
                <a:schemeClr val="tx2"/>
              </a:solidFill>
              <a:latin typeface="Calibri" panose="020F0502020204030204" pitchFamily="34" charset="0"/>
              <a:cs typeface="Calibri" panose="020F0502020204030204" pitchFamily="34" charset="0"/>
            </a:endParaRPr>
          </a:p>
          <a:p>
            <a:endParaRPr kumimoji="1" lang="en-US" altLang="ja-JP" sz="2000" b="1" dirty="0">
              <a:ln w="0"/>
              <a:solidFill>
                <a:schemeClr val="tx2"/>
              </a:solidFill>
              <a:latin typeface="Calibri" panose="020F0502020204030204" pitchFamily="34" charset="0"/>
              <a:cs typeface="Calibri" panose="020F0502020204030204" pitchFamily="34" charset="0"/>
            </a:endParaRPr>
          </a:p>
          <a:p>
            <a:endParaRPr kumimoji="1" lang="en-US" altLang="ja-JP" sz="2000" b="1" dirty="0">
              <a:ln w="0"/>
              <a:solidFill>
                <a:schemeClr val="tx2"/>
              </a:solidFill>
              <a:latin typeface="Calibri" panose="020F0502020204030204" pitchFamily="34" charset="0"/>
              <a:cs typeface="Calibri" panose="020F0502020204030204" pitchFamily="34" charset="0"/>
            </a:endParaRPr>
          </a:p>
          <a:p>
            <a:r>
              <a:rPr kumimoji="1" lang="en-US" altLang="ja-JP" sz="2000" b="1" dirty="0">
                <a:ln w="0"/>
                <a:solidFill>
                  <a:schemeClr val="tx2"/>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https://teams.microsoft.com/xxxxxxxx/xxxxxxxxxxxxxxxxx</a:t>
            </a:r>
            <a:endParaRPr kumimoji="1" lang="en-US" altLang="ja-JP" sz="2000" b="1" dirty="0">
              <a:ln w="0"/>
              <a:solidFill>
                <a:schemeClr val="tx2"/>
              </a:solidFill>
              <a:latin typeface="Calibri" panose="020F0502020204030204" pitchFamily="34" charset="0"/>
              <a:cs typeface="Calibri" panose="020F0502020204030204" pitchFamily="34" charset="0"/>
            </a:endParaRPr>
          </a:p>
          <a:p>
            <a:endParaRPr kumimoji="1" lang="ja-JP" altLang="en-US" sz="2000" b="1" dirty="0">
              <a:ln w="0"/>
              <a:solidFill>
                <a:schemeClr val="tx2"/>
              </a:solidFill>
              <a:latin typeface="Calibri" panose="020F0502020204030204" pitchFamily="34" charset="0"/>
              <a:cs typeface="Calibri" panose="020F0502020204030204" pitchFamily="34" charset="0"/>
            </a:endParaRPr>
          </a:p>
        </p:txBody>
      </p:sp>
      <p:pic>
        <p:nvPicPr>
          <p:cNvPr id="4" name="図 3" descr="QR コード&#10;&#10;AI 生成コンテンツは誤りを含む可能性があります。">
            <a:extLst>
              <a:ext uri="{FF2B5EF4-FFF2-40B4-BE49-F238E27FC236}">
                <a16:creationId xmlns:a16="http://schemas.microsoft.com/office/drawing/2014/main" id="{748BCFB2-FF74-5257-2BE6-3D688306EC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09462" y="3699481"/>
            <a:ext cx="1335972" cy="1335972"/>
          </a:xfrm>
          <a:prstGeom prst="rect">
            <a:avLst/>
          </a:prstGeom>
        </p:spPr>
      </p:pic>
      <p:sp>
        <p:nvSpPr>
          <p:cNvPr id="7" name="正方形/長方形 6">
            <a:extLst>
              <a:ext uri="{FF2B5EF4-FFF2-40B4-BE49-F238E27FC236}">
                <a16:creationId xmlns:a16="http://schemas.microsoft.com/office/drawing/2014/main" id="{7A61553C-DCF1-D62B-1D79-AE5D0749F251}"/>
              </a:ext>
            </a:extLst>
          </p:cNvPr>
          <p:cNvSpPr/>
          <p:nvPr/>
        </p:nvSpPr>
        <p:spPr>
          <a:xfrm>
            <a:off x="271260" y="218111"/>
            <a:ext cx="2409315" cy="867930"/>
          </a:xfrm>
          <a:prstGeom prst="rect">
            <a:avLst/>
          </a:prstGeom>
          <a:solidFill>
            <a:schemeClr val="accent5">
              <a:lumMod val="20000"/>
              <a:lumOff val="80000"/>
              <a:alpha val="66000"/>
            </a:schemeClr>
          </a:solidFill>
          <a:ln w="6350">
            <a:solidFill>
              <a:srgbClr val="FF000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3200" b="1" dirty="0">
                <a:ln w="0"/>
                <a:solidFill>
                  <a:srgbClr val="FF0000"/>
                </a:solidFill>
                <a:latin typeface="Calibri" panose="020F0502020204030204" pitchFamily="34" charset="0"/>
                <a:cs typeface="Calibri" panose="020F0502020204030204" pitchFamily="34" charset="0"/>
              </a:rPr>
              <a:t>EXAMPLE</a:t>
            </a:r>
            <a:endParaRPr kumimoji="1" lang="ja-JP" altLang="en-US" sz="3200" b="1" dirty="0">
              <a:ln w="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47411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976fa30-1907-4356-8241-62ea5e1c0256}" enabled="1" method="Standard" siteId="{9a5cacd0-2bef-4dd7-ac5c-7ebe1f54f495}" removed="0"/>
  <clbl:label id="{eb3d6966-7b3b-4f51-bc29-e5b194e73c1e}" enabled="0" method="" siteId="{eb3d6966-7b3b-4f51-bc29-e5b194e73c1e}" removed="1"/>
</clbl:labelList>
</file>

<file path=docProps/app.xml><?xml version="1.0" encoding="utf-8"?>
<Properties xmlns="http://schemas.openxmlformats.org/officeDocument/2006/extended-properties" xmlns:vt="http://schemas.openxmlformats.org/officeDocument/2006/docPropsVTypes">
  <TotalTime>143</TotalTime>
  <Words>236</Words>
  <Application>Microsoft Office PowerPoint</Application>
  <PresentationFormat>ワイド画面</PresentationFormat>
  <Paragraphs>37</Paragraphs>
  <Slides>3</Slides>
  <Notes>0</Notes>
  <HiddenSlides>2</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NotesEsa</vt:lpstr>
      <vt:lpstr>游ゴシック</vt:lpstr>
      <vt:lpstr>Arial</vt:lpstr>
      <vt:lpstr>Calibri</vt:lpstr>
      <vt:lpstr>Office Theme</vt:lpstr>
      <vt:lpstr>PowerPoint プレゼンテーション</vt:lpstr>
      <vt:lpstr>Poster session for online</vt:lpstr>
      <vt:lpstr>PowerPoint プレゼンテーション</vt:lpstr>
    </vt:vector>
  </TitlesOfParts>
  <Manager/>
  <Company>JAXA Japan Aerospace Exploration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武藤　正剛</cp:lastModifiedBy>
  <cp:revision>10</cp:revision>
  <dcterms:created xsi:type="dcterms:W3CDTF">2025-07-25T01:46:52Z</dcterms:created>
  <dcterms:modified xsi:type="dcterms:W3CDTF">2025-11-18T09:42:43Z</dcterms:modified>
</cp:coreProperties>
</file>