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3" autoAdjust="0"/>
    <p:restoredTop sz="94660"/>
  </p:normalViewPr>
  <p:slideViewPr>
    <p:cSldViewPr snapToGrid="0">
      <p:cViewPr varScale="1">
        <p:scale>
          <a:sx n="25" d="100"/>
          <a:sy n="25" d="100"/>
        </p:scale>
        <p:origin x="400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802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41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pPr algn="l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28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2DE1524-1E39-7208-9A63-43FEF14D3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41053411"/>
            <a:ext cx="30295152" cy="175084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17601" y="6011099"/>
            <a:ext cx="28092398" cy="34374901"/>
          </a:xfrm>
        </p:spPr>
        <p:txBody>
          <a:bodyPr>
            <a:normAutofit/>
          </a:bodyPr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sz="8000" dirty="0"/>
              <a:t>Enter Text Here</a:t>
            </a:r>
            <a:endParaRPr 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5F2D6B2-9897-F11D-4801-47FCAB989AB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2877" y="76"/>
            <a:ext cx="30360967" cy="49949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7600" y="329185"/>
            <a:ext cx="28092399" cy="2706623"/>
          </a:xfr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302748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altLang="ja-JP" sz="9600" b="1" dirty="0">
                <a:solidFill>
                  <a:schemeClr val="bg1"/>
                </a:solidFill>
                <a:effectLst>
                  <a:glow rad="88900">
                    <a:schemeClr val="tx2">
                      <a:alpha val="40000"/>
                    </a:schemeClr>
                  </a:glow>
                  <a:outerShdw blurRad="50800" dist="50800" dir="54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marR="0" lvl="0" indent="0" algn="l" defTabSz="302748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9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 Title Here</a:t>
            </a:r>
            <a:endParaRPr lang="en-GB" altLang="ja-JP" sz="9600" b="1" dirty="0">
              <a:effectLst>
                <a:glow rad="88900">
                  <a:schemeClr val="tx2">
                    <a:alpha val="40000"/>
                  </a:schemeClr>
                </a:glo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52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pPr algn="l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0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71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pPr algn="l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32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1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3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pPr algn="l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52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pPr algn="l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323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274660-BCF8-4A8F-BCBA-BEB2BC21FE3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7E42FA-444F-48E7-842D-69C2BB10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1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2C1BDDE1-2F36-8BB2-08C5-DE1DDBE5F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B717666-BA8F-87C1-7159-7560DF246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Enter Title Here</a:t>
            </a:r>
            <a:endParaRPr kumimoji="1" lang="ja-JP" altLang="en-US" dirty="0"/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6F484E91-97FA-83A1-6CF8-1283B205EFB2}"/>
              </a:ext>
            </a:extLst>
          </p:cNvPr>
          <p:cNvSpPr txBox="1"/>
          <p:nvPr/>
        </p:nvSpPr>
        <p:spPr>
          <a:xfrm>
            <a:off x="1117599" y="3344046"/>
            <a:ext cx="28092400" cy="1089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rtlCol="0" anchor="b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200" b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NotesEsa" panose="02000506030000020004" pitchFamily="2" charset="0"/>
              </a:defRPr>
            </a:lvl1pPr>
          </a:lstStyle>
          <a:p>
            <a:r>
              <a:rPr lang="en-GB" altLang="ja-JP" sz="72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 and co-authors, Affiliations</a:t>
            </a:r>
          </a:p>
        </p:txBody>
      </p:sp>
    </p:spTree>
    <p:extLst>
      <p:ext uri="{BB962C8B-B14F-4D97-AF65-F5344CB8AC3E}">
        <p14:creationId xmlns:p14="http://schemas.microsoft.com/office/powerpoint/2010/main" val="2582581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8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テーマ</vt:lpstr>
      <vt:lpstr>Enter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Miyata Naoko</dc:creator>
  <cp:lastModifiedBy>Miyata Naoko</cp:lastModifiedBy>
  <cp:revision>13</cp:revision>
  <dcterms:created xsi:type="dcterms:W3CDTF">2025-08-29T01:15:15Z</dcterms:created>
  <dcterms:modified xsi:type="dcterms:W3CDTF">2025-09-01T05:21:00Z</dcterms:modified>
</cp:coreProperties>
</file>