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8" r:id="rId3"/>
    <p:sldId id="269" r:id="rId4"/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3B7C3C-3B80-4FF5-90E6-3A5FB1A93256}" v="4" dt="2025-09-04T10:36:22.6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武藤　正剛" userId="2d696f20-9dc4-4272-b615-1a0c6f76104f" providerId="ADAL" clId="{1A3B7C3C-3B80-4FF5-90E6-3A5FB1A93256}"/>
    <pc:docChg chg="custSel addSld delSld modMainMaster">
      <pc:chgData name="武藤　正剛" userId="2d696f20-9dc4-4272-b615-1a0c6f76104f" providerId="ADAL" clId="{1A3B7C3C-3B80-4FF5-90E6-3A5FB1A93256}" dt="2025-09-04T10:36:49.123" v="12" actId="735"/>
      <pc:docMkLst>
        <pc:docMk/>
      </pc:docMkLst>
      <pc:sldChg chg="del">
        <pc:chgData name="武藤　正剛" userId="2d696f20-9dc4-4272-b615-1a0c6f76104f" providerId="ADAL" clId="{1A3B7C3C-3B80-4FF5-90E6-3A5FB1A93256}" dt="2025-09-04T10:36:32.602" v="11" actId="47"/>
        <pc:sldMkLst>
          <pc:docMk/>
          <pc:sldMk cId="1764596112" sldId="260"/>
        </pc:sldMkLst>
      </pc:sldChg>
      <pc:sldChg chg="new">
        <pc:chgData name="武藤　正剛" userId="2d696f20-9dc4-4272-b615-1a0c6f76104f" providerId="ADAL" clId="{1A3B7C3C-3B80-4FF5-90E6-3A5FB1A93256}" dt="2025-09-04T10:36:27.429" v="10" actId="680"/>
        <pc:sldMkLst>
          <pc:docMk/>
          <pc:sldMk cId="1461643056" sldId="261"/>
        </pc:sldMkLst>
      </pc:sldChg>
      <pc:sldMasterChg chg="modSldLayout">
        <pc:chgData name="武藤　正剛" userId="2d696f20-9dc4-4272-b615-1a0c6f76104f" providerId="ADAL" clId="{1A3B7C3C-3B80-4FF5-90E6-3A5FB1A93256}" dt="2025-09-04T10:36:49.123" v="12" actId="735"/>
        <pc:sldMasterMkLst>
          <pc:docMk/>
          <pc:sldMasterMk cId="3827705486" sldId="2147483648"/>
        </pc:sldMasterMkLst>
        <pc:sldLayoutChg chg="modSp">
          <pc:chgData name="武藤　正剛" userId="2d696f20-9dc4-4272-b615-1a0c6f76104f" providerId="ADAL" clId="{1A3B7C3C-3B80-4FF5-90E6-3A5FB1A93256}" dt="2025-09-04T10:36:49.123" v="12" actId="735"/>
          <pc:sldLayoutMkLst>
            <pc:docMk/>
            <pc:sldMasterMk cId="3827705486" sldId="2147483648"/>
            <pc:sldLayoutMk cId="2458781606" sldId="2147483649"/>
          </pc:sldLayoutMkLst>
        </pc:sldLayoutChg>
        <pc:sldLayoutChg chg="addSp delSp modSp mod">
          <pc:chgData name="武藤　正剛" userId="2d696f20-9dc4-4272-b615-1a0c6f76104f" providerId="ADAL" clId="{1A3B7C3C-3B80-4FF5-90E6-3A5FB1A93256}" dt="2025-09-04T10:36:22.600" v="9" actId="403"/>
          <pc:sldLayoutMkLst>
            <pc:docMk/>
            <pc:sldMasterMk cId="3827705486" sldId="2147483648"/>
            <pc:sldLayoutMk cId="1263350503" sldId="2147483650"/>
          </pc:sldLayoutMkLst>
          <pc:spChg chg="mod">
            <ac:chgData name="武藤　正剛" userId="2d696f20-9dc4-4272-b615-1a0c6f76104f" providerId="ADAL" clId="{1A3B7C3C-3B80-4FF5-90E6-3A5FB1A93256}" dt="2025-09-04T10:36:19.865" v="7" actId="14100"/>
            <ac:spMkLst>
              <pc:docMk/>
              <pc:sldMasterMk cId="3827705486" sldId="2147483648"/>
              <pc:sldLayoutMk cId="1263350503" sldId="2147483650"/>
              <ac:spMk id="2" creationId="{44219623-19DD-1CF0-E83C-8F2364313505}"/>
            </ac:spMkLst>
          </pc:spChg>
          <pc:spChg chg="add del mod">
            <ac:chgData name="武藤　正剛" userId="2d696f20-9dc4-4272-b615-1a0c6f76104f" providerId="ADAL" clId="{1A3B7C3C-3B80-4FF5-90E6-3A5FB1A93256}" dt="2025-09-04T10:36:04.922" v="2" actId="478"/>
            <ac:spMkLst>
              <pc:docMk/>
              <pc:sldMasterMk cId="3827705486" sldId="2147483648"/>
              <pc:sldLayoutMk cId="1263350503" sldId="2147483650"/>
              <ac:spMk id="3" creationId="{56C6E564-FA6F-1022-4F1E-198AB04B0AB6}"/>
            </ac:spMkLst>
          </pc:spChg>
          <pc:spChg chg="add del mod">
            <ac:chgData name="武藤　正剛" userId="2d696f20-9dc4-4272-b615-1a0c6f76104f" providerId="ADAL" clId="{1A3B7C3C-3B80-4FF5-90E6-3A5FB1A93256}" dt="2025-09-04T10:36:06.411" v="3" actId="478"/>
            <ac:spMkLst>
              <pc:docMk/>
              <pc:sldMasterMk cId="3827705486" sldId="2147483648"/>
              <pc:sldLayoutMk cId="1263350503" sldId="2147483650"/>
              <ac:spMk id="4" creationId="{71DB143B-B574-9711-A3ED-862112209B9D}"/>
            </ac:spMkLst>
          </pc:spChg>
          <pc:spChg chg="add del mod">
            <ac:chgData name="武藤　正剛" userId="2d696f20-9dc4-4272-b615-1a0c6f76104f" providerId="ADAL" clId="{1A3B7C3C-3B80-4FF5-90E6-3A5FB1A93256}" dt="2025-09-04T10:36:10.823" v="5" actId="478"/>
            <ac:spMkLst>
              <pc:docMk/>
              <pc:sldMasterMk cId="3827705486" sldId="2147483648"/>
              <pc:sldLayoutMk cId="1263350503" sldId="2147483650"/>
              <ac:spMk id="5" creationId="{5E36A337-3712-CB6D-5EA3-0F7C2D9211CA}"/>
            </ac:spMkLst>
          </pc:spChg>
          <pc:spChg chg="add mod">
            <ac:chgData name="武藤　正剛" userId="2d696f20-9dc4-4272-b615-1a0c6f76104f" providerId="ADAL" clId="{1A3B7C3C-3B80-4FF5-90E6-3A5FB1A93256}" dt="2025-09-04T10:36:22.600" v="9" actId="403"/>
            <ac:spMkLst>
              <pc:docMk/>
              <pc:sldMasterMk cId="3827705486" sldId="2147483648"/>
              <pc:sldLayoutMk cId="1263350503" sldId="2147483650"/>
              <ac:spMk id="6" creationId="{AAAFE8AE-11E2-638B-22A8-94CE0CDD78DC}"/>
            </ac:spMkLst>
          </pc:spChg>
        </pc:sldLayoutChg>
      </pc:sldMasterChg>
    </pc:docChg>
  </pc:docChgLst>
  <pc:docChgLst>
    <pc:chgData name="武藤　正剛" userId="2d696f20-9dc4-4272-b615-1a0c6f76104f" providerId="ADAL" clId="{E5495335-BB57-4A2E-AF10-6E46143AE3DC}"/>
    <pc:docChg chg="custSel addSld delSld modSld">
      <pc:chgData name="武藤　正剛" userId="2d696f20-9dc4-4272-b615-1a0c6f76104f" providerId="ADAL" clId="{E5495335-BB57-4A2E-AF10-6E46143AE3DC}" dt="2025-08-19T08:19:15.726" v="3" actId="47"/>
      <pc:docMkLst>
        <pc:docMk/>
      </pc:docMkLst>
      <pc:sldChg chg="addSp delSp modSp add del mod">
        <pc:chgData name="武藤　正剛" userId="2d696f20-9dc4-4272-b615-1a0c6f76104f" providerId="ADAL" clId="{E5495335-BB57-4A2E-AF10-6E46143AE3DC}" dt="2025-08-19T08:19:15.726" v="3" actId="47"/>
        <pc:sldMkLst>
          <pc:docMk/>
          <pc:sldMk cId="3111471830" sldId="26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57B4490-8D66-C76E-EB83-27049A924A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D5048FB-0485-DA99-861E-FFD0DE50F8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EC9F9-DFE5-43F3-898D-239F3730C79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AD82406-F24C-AA79-EF7B-FE1388C2F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3A25ED-7BA4-D1EE-31B4-DFF4B8B63D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C8537-E849-4F3A-A071-178E482B29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428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A951D-3DA1-4197-A4EC-EBF6DF1677CE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9E794-7C6B-4E7C-ADF4-58CA9B48E7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702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93250-D53A-6232-02D0-736C9E3DD9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9E7684-171A-A89B-5EFF-FBC4200B2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2343DD-D21B-8870-0071-DB343DB75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89E8-2283-4C0F-BBF0-F10AF43AB21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55B65-F102-2C8A-B5D3-4E8627E0A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32689-832A-3F10-8989-BEDB87EB7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DAF4A97-4830-C00E-2B69-9953FD378E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63" y="428"/>
            <a:ext cx="12190474" cy="685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781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E08AD-4C26-1213-3194-E1764FA7A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9E7D4B-8137-A8F3-D7A4-B927EFA00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4253E-6C94-ADFF-52B2-C8B5486B4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89E8-2283-4C0F-BBF0-F10AF43AB21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14885-1350-3057-37F3-CCDC43F03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4B948D-CFF1-96D6-CF3D-2D53DE35F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696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994939-FDCD-3AA3-7FFF-EB28429D85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716CF-BC9B-1E94-59E8-2ACAC436B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079BC-FDB2-A02D-2A8E-BAE583218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89E8-2283-4C0F-BBF0-F10AF43AB21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EAC99E-1729-9B94-3ED5-F652C3D74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76316-9EE7-9643-3D9B-3E6F95346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112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5058985-2CCA-E18C-D7B8-B55F34D0F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4" y="428"/>
            <a:ext cx="12190472" cy="6857140"/>
          </a:xfrm>
          <a:prstGeom prst="rect">
            <a:avLst/>
          </a:prstGeom>
        </p:spPr>
      </p:pic>
      <p:sp>
        <p:nvSpPr>
          <p:cNvPr id="9" name="タイトル 8">
            <a:extLst>
              <a:ext uri="{FF2B5EF4-FFF2-40B4-BE49-F238E27FC236}">
                <a16:creationId xmlns:a16="http://schemas.microsoft.com/office/drawing/2014/main" id="{E14BA5AC-5D93-8C02-20F8-A0DB442CC7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0228" y="261650"/>
            <a:ext cx="9036136" cy="538674"/>
          </a:xfr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>
              <a:defRPr lang="ja-JP" altLang="en-US" sz="3200" b="0"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25400" dir="2700000" algn="tl" rotWithShape="0">
                    <a:prstClr val="black">
                      <a:alpha val="9000"/>
                    </a:prstClr>
                  </a:outerShdw>
                </a:effectLst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ja-JP" dirty="0"/>
              <a:t>Enter Title Here</a:t>
            </a:r>
            <a:endParaRPr lang="en-GB" altLang="ja-JP" sz="3200" b="0" dirty="0"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25400" dir="2700000" algn="tl" rotWithShape="0">
                  <a:prstClr val="black">
                    <a:alpha val="9000"/>
                  </a:prstClr>
                </a:outerShdw>
              </a:effectLst>
              <a:latin typeface="NotesEsa" panose="02000506030000020004" pitchFamily="2" charset="0"/>
            </a:endParaRPr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44219623-19DD-1CF0-E83C-8F236431350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00228" y="1258645"/>
            <a:ext cx="11816064" cy="5097706"/>
          </a:xfrm>
          <a:effectLst/>
        </p:spPr>
        <p:txBody>
          <a:bodyPr>
            <a:normAutofit/>
          </a:bodyPr>
          <a:lstStyle>
            <a:lvl1pPr>
              <a:defRPr lang="en-US" altLang="ja-JP" sz="2800" b="0" kern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altLang="ja-JP" dirty="0"/>
              <a:t>Enter text</a:t>
            </a:r>
            <a:endParaRPr kumimoji="1" lang="ja-JP" altLang="en-US" dirty="0"/>
          </a:p>
        </p:txBody>
      </p:sp>
      <p:sp>
        <p:nvSpPr>
          <p:cNvPr id="4" name="スライド番号プレースホルダー 12">
            <a:extLst>
              <a:ext uri="{FF2B5EF4-FFF2-40B4-BE49-F238E27FC236}">
                <a16:creationId xmlns:a16="http://schemas.microsoft.com/office/drawing/2014/main" id="{DC8C05FD-FC12-6792-C651-DF797FD1B28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352991" y="6424397"/>
            <a:ext cx="2743200" cy="365125"/>
          </a:xfrm>
        </p:spPr>
        <p:txBody>
          <a:bodyPr/>
          <a:lstStyle>
            <a:lvl1pPr>
              <a:defRPr sz="1800"/>
            </a:lvl1pPr>
          </a:lstStyle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‹#›</a:t>
            </a:fld>
            <a:endParaRPr lang="en-GB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35050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E5D19-C6BE-2C94-2416-02C894F7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455E1-D6C3-C8CF-F04C-EC1FDC6F7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8863C-42B3-C139-CB34-66604B9BD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89E8-2283-4C0F-BBF0-F10AF43AB21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61ECF-2534-F80B-2CDE-EF24C4DB0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270A8-6F3F-25F0-6232-9FAF84FD8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860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96624-34EA-9996-52B0-FF2011F9E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5720-857C-30D9-FAC9-DC9432D855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95C21-0EB9-003F-7E4B-EECDBEBD8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551AE-B0EF-EA1E-76B1-59742A803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89E8-2283-4C0F-BBF0-F10AF43AB21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EF85D6-A6B1-C2CC-B43B-C7EF8BA67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17B9C-F43F-C580-F31A-8F4BCFF9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713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5AC6B-63F4-0D2F-E24E-8CF70CFB3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93FA9-2AB1-CEBD-5278-DD0EDC04C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9F8CD0-576E-D325-FE7A-A490195FC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AC0B72-4FB7-6B00-4C66-49D66C8631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B2CD-C278-D305-8378-9BD449EA04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D5BE88-7A1E-17CD-59DF-3CD816D6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89E8-2283-4C0F-BBF0-F10AF43AB21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247533-1862-67D9-1371-E001D46BF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F64E93-9D19-3FBD-CD58-60DD5310C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526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7467F-3DF7-20AD-2897-CA6F5A7BD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1B65DF-C953-35CB-B6AC-33C0F9D4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89E8-2283-4C0F-BBF0-F10AF43AB21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86B0B-31D7-C19D-89D3-F658FF3E4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D08ACE-09FE-63F4-ED7E-E2B2B0FF9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47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7397B-D8C8-9B66-74ED-AA50AEC2B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89E8-2283-4C0F-BBF0-F10AF43AB21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309BDF-8911-1141-DBB0-F244F70D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D10C3-9E21-AFC0-CD77-2CB85F25E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75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DB47E-7F47-D494-EAE6-A4A208CF6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8BBAE-DFB3-903F-26AB-C16A2983C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5ED71E-EFF8-DDB0-6136-ABBEE1F00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944B1-F8D4-FF23-95F1-31C23E0E7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89E8-2283-4C0F-BBF0-F10AF43AB21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28B274-8FB9-9198-7880-B4A018BDC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10036-4B42-C782-27ED-3B0944A3C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27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A5BDD-3814-B095-0B0D-ABF55F18C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23C4A4-5EFB-01FB-E259-41030EF5C4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E09613-9E79-F3F3-EFA3-0687EB4FA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157B0-E7B7-10B5-0899-ABA821F90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89E8-2283-4C0F-BBF0-F10AF43AB21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F409BE-5B67-1150-182F-20A0197B8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872C5-9BF2-090B-3DE4-831D6E277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82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18095C-2E41-4502-C5DB-3E220D994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3FDC9-E8B7-1713-86BA-34ADCC607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61C91-470E-A1B1-33A7-5E6E59BA0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126D89E8-2283-4C0F-BBF0-F10AF43AB214}" type="datetimeFigureOut">
              <a:rPr lang="en-GB" smtClean="0">
                <a:ea typeface="Calibri" panose="020F0502020204030204" pitchFamily="34" charset="0"/>
              </a:rPr>
              <a:pPr/>
              <a:t>15/10/2025</a:t>
            </a:fld>
            <a:endParaRPr lang="en-GB">
              <a:ea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926D9-8620-9536-F745-3AE0E9BB55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>
              <a:ea typeface="Calibri" panose="020F050202020403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C1E09-360B-9C6C-5132-BD8004115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‹#›</a:t>
            </a:fld>
            <a:endParaRPr lang="en-GB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705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BD6BA8-15BE-99B1-F01F-62127DA5A247}"/>
              </a:ext>
            </a:extLst>
          </p:cNvPr>
          <p:cNvSpPr txBox="1"/>
          <p:nvPr/>
        </p:nvSpPr>
        <p:spPr>
          <a:xfrm>
            <a:off x="344035" y="514461"/>
            <a:ext cx="11618066" cy="590931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lang="ja-JP" altLang="en-US" sz="3200" b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NotesEsa" panose="02000506030000020004" pitchFamily="2" charset="0"/>
              </a:defRPr>
            </a:lvl1pPr>
          </a:lstStyle>
          <a:p>
            <a:pPr algn="r"/>
            <a:r>
              <a:rPr lang="en-US" altLang="ja-JP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Enter Title Here</a:t>
            </a:r>
            <a:endParaRPr lang="en-GB" altLang="ja-JP" sz="3600" b="1" dirty="0">
              <a:effectLst>
                <a:glow rad="88900">
                  <a:schemeClr val="tx2">
                    <a:alpha val="40000"/>
                  </a:schemeClr>
                </a:glo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F55DB0-733F-86F9-156D-E60661EE1C86}"/>
              </a:ext>
            </a:extLst>
          </p:cNvPr>
          <p:cNvSpPr txBox="1"/>
          <p:nvPr/>
        </p:nvSpPr>
        <p:spPr>
          <a:xfrm>
            <a:off x="352503" y="1477551"/>
            <a:ext cx="11618065" cy="8679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3200" b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NotesEsa" panose="02000506030000020004" pitchFamily="2" charset="0"/>
              </a:defRPr>
            </a:lvl1pPr>
          </a:lstStyle>
          <a:p>
            <a:pPr algn="r"/>
            <a:r>
              <a:rPr lang="en-GB" altLang="ja-JP" sz="2800" i="1" dirty="0">
                <a:effectLst>
                  <a:glow rad="88900">
                    <a:schemeClr val="tx2">
                      <a:alpha val="4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 and co-authors</a:t>
            </a:r>
            <a:br>
              <a:rPr lang="en-GB" altLang="ja-JP" sz="2800" i="1" dirty="0">
                <a:effectLst>
                  <a:glow rad="88900">
                    <a:schemeClr val="tx2">
                      <a:alpha val="4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altLang="ja-JP" sz="2800" i="1" dirty="0">
                <a:effectLst>
                  <a:glow rad="88900">
                    <a:schemeClr val="tx2">
                      <a:alpha val="4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Affiliations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E37B61F-6E48-83B0-AE77-97D15A9D6B13}"/>
              </a:ext>
            </a:extLst>
          </p:cNvPr>
          <p:cNvSpPr/>
          <p:nvPr/>
        </p:nvSpPr>
        <p:spPr>
          <a:xfrm>
            <a:off x="10482146" y="2732049"/>
            <a:ext cx="1382752" cy="696951"/>
          </a:xfrm>
          <a:prstGeom prst="rect">
            <a:avLst/>
          </a:prstGeom>
          <a:noFill/>
          <a:ln w="6350">
            <a:solidFill>
              <a:schemeClr val="bg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ln w="0"/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LOGO</a:t>
            </a:r>
            <a:endParaRPr kumimoji="1" lang="ja-JP" altLang="en-US" sz="3200" b="1" dirty="0">
              <a:ln w="0"/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582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50ECAD-A738-C59C-70D4-ABD7F2F05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8630F1-8D44-F614-488D-BCDB67DFF769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4D162E-A7FC-5133-3BEE-67A8F2610BD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2</a:t>
            </a:fld>
            <a:endParaRPr lang="en-GB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847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04EC3C-FCD8-2CAB-1D10-2F6C12434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ED4565-DADC-47F4-2C22-BD2308F7F81D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2BFAEFD-1AA5-1569-6468-8EA61AA85D5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3</a:t>
            </a:fld>
            <a:endParaRPr lang="en-GB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109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3F3321-1AA9-6539-DFF3-92A41A888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1C07AB-B580-6137-A8D3-69C70DF9F3D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4DE548-229E-BD2C-0F3C-0ED6876876C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4</a:t>
            </a:fld>
            <a:endParaRPr lang="en-GB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402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removed="0"/>
  <clbl:label id="{eb3d6966-7b3b-4f51-bc29-e5b194e73c1e}" enabled="0" method="" siteId="{eb3d6966-7b3b-4f51-bc29-e5b194e73c1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</Words>
  <Application>Microsoft Office PowerPoint</Application>
  <PresentationFormat>ワイド画面</PresentationFormat>
  <Paragraphs>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NotesEsa</vt:lpstr>
      <vt:lpstr>游ゴシック</vt:lpstr>
      <vt:lpstr>Arial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>JAXA Japan Aerospace Exploration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Higashiuwatoko Tomohiko</cp:lastModifiedBy>
  <cp:revision>10</cp:revision>
  <dcterms:created xsi:type="dcterms:W3CDTF">2025-07-25T01:46:52Z</dcterms:created>
  <dcterms:modified xsi:type="dcterms:W3CDTF">2025-10-15T08:34:03Z</dcterms:modified>
</cp:coreProperties>
</file>