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9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DC3065-3289-4A2F-AD2F-C6398F46C019}" v="6" dt="2025-09-04T10:35:21.4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7" autoAdjust="0"/>
    <p:restoredTop sz="94660"/>
  </p:normalViewPr>
  <p:slideViewPr>
    <p:cSldViewPr snapToGrid="0">
      <p:cViewPr varScale="1">
        <p:scale>
          <a:sx n="98" d="100"/>
          <a:sy n="98" d="100"/>
        </p:scale>
        <p:origin x="102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2658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武藤　正剛" userId="2d696f20-9dc4-4272-b615-1a0c6f76104f" providerId="ADAL" clId="{7DDC3065-3289-4A2F-AD2F-C6398F46C019}"/>
    <pc:docChg chg="undo custSel addSld delSld modSld sldOrd modMainMaster">
      <pc:chgData name="武藤　正剛" userId="2d696f20-9dc4-4272-b615-1a0c6f76104f" providerId="ADAL" clId="{7DDC3065-3289-4A2F-AD2F-C6398F46C019}" dt="2025-09-04T10:35:29.586" v="33" actId="14100"/>
      <pc:docMkLst>
        <pc:docMk/>
      </pc:docMkLst>
      <pc:sldChg chg="new del">
        <pc:chgData name="武藤　正剛" userId="2d696f20-9dc4-4272-b615-1a0c6f76104f" providerId="ADAL" clId="{7DDC3065-3289-4A2F-AD2F-C6398F46C019}" dt="2025-09-04T10:32:04.325" v="26" actId="47"/>
        <pc:sldMkLst>
          <pc:docMk/>
          <pc:sldMk cId="589206043" sldId="257"/>
        </pc:sldMkLst>
      </pc:sldChg>
      <pc:sldChg chg="new del">
        <pc:chgData name="武藤　正剛" userId="2d696f20-9dc4-4272-b615-1a0c6f76104f" providerId="ADAL" clId="{7DDC3065-3289-4A2F-AD2F-C6398F46C019}" dt="2025-09-04T10:30:58.447" v="15" actId="47"/>
        <pc:sldMkLst>
          <pc:docMk/>
          <pc:sldMk cId="3461963029" sldId="257"/>
        </pc:sldMkLst>
      </pc:sldChg>
      <pc:sldChg chg="new">
        <pc:chgData name="武藤　正剛" userId="2d696f20-9dc4-4272-b615-1a0c6f76104f" providerId="ADAL" clId="{7DDC3065-3289-4A2F-AD2F-C6398F46C019}" dt="2025-09-04T10:31:58.180" v="25" actId="680"/>
        <pc:sldMkLst>
          <pc:docMk/>
          <pc:sldMk cId="371240141" sldId="258"/>
        </pc:sldMkLst>
      </pc:sldChg>
      <pc:sldChg chg="new del">
        <pc:chgData name="武藤　正剛" userId="2d696f20-9dc4-4272-b615-1a0c6f76104f" providerId="ADAL" clId="{7DDC3065-3289-4A2F-AD2F-C6398F46C019}" dt="2025-09-04T10:31:30.321" v="22" actId="47"/>
        <pc:sldMkLst>
          <pc:docMk/>
          <pc:sldMk cId="770153406" sldId="258"/>
        </pc:sldMkLst>
      </pc:sldChg>
      <pc:sldChg chg="new del">
        <pc:chgData name="武藤　正剛" userId="2d696f20-9dc4-4272-b615-1a0c6f76104f" providerId="ADAL" clId="{7DDC3065-3289-4A2F-AD2F-C6398F46C019}" dt="2025-09-04T10:30:57.913" v="14" actId="47"/>
        <pc:sldMkLst>
          <pc:docMk/>
          <pc:sldMk cId="2423142941" sldId="258"/>
        </pc:sldMkLst>
      </pc:sldChg>
      <pc:sldChg chg="new del">
        <pc:chgData name="武藤　正剛" userId="2d696f20-9dc4-4272-b615-1a0c6f76104f" providerId="ADAL" clId="{7DDC3065-3289-4A2F-AD2F-C6398F46C019}" dt="2025-09-04T10:34:36.828" v="30" actId="47"/>
        <pc:sldMkLst>
          <pc:docMk/>
          <pc:sldMk cId="3862892700" sldId="259"/>
        </pc:sldMkLst>
      </pc:sldChg>
      <pc:sldChg chg="del">
        <pc:chgData name="武藤　正剛" userId="2d696f20-9dc4-4272-b615-1a0c6f76104f" providerId="ADAL" clId="{7DDC3065-3289-4A2F-AD2F-C6398F46C019}" dt="2025-09-04T10:30:14.015" v="7" actId="47"/>
        <pc:sldMkLst>
          <pc:docMk/>
          <pc:sldMk cId="1764596112" sldId="260"/>
        </pc:sldMkLst>
      </pc:sldChg>
      <pc:sldChg chg="add del ord">
        <pc:chgData name="武藤　正剛" userId="2d696f20-9dc4-4272-b615-1a0c6f76104f" providerId="ADAL" clId="{7DDC3065-3289-4A2F-AD2F-C6398F46C019}" dt="2025-09-04T10:31:02.656" v="18" actId="47"/>
        <pc:sldMkLst>
          <pc:docMk/>
          <pc:sldMk cId="2029702902" sldId="262"/>
        </pc:sldMkLst>
      </pc:sldChg>
      <pc:sldChg chg="new del">
        <pc:chgData name="武藤　正剛" userId="2d696f20-9dc4-4272-b615-1a0c6f76104f" providerId="ADAL" clId="{7DDC3065-3289-4A2F-AD2F-C6398F46C019}" dt="2025-09-04T10:31:01.929" v="17" actId="47"/>
        <pc:sldMkLst>
          <pc:docMk/>
          <pc:sldMk cId="331169216" sldId="263"/>
        </pc:sldMkLst>
      </pc:sldChg>
      <pc:sldMasterChg chg="modSldLayout">
        <pc:chgData name="武藤　正剛" userId="2d696f20-9dc4-4272-b615-1a0c6f76104f" providerId="ADAL" clId="{7DDC3065-3289-4A2F-AD2F-C6398F46C019}" dt="2025-09-04T10:35:29.586" v="33" actId="14100"/>
        <pc:sldMasterMkLst>
          <pc:docMk/>
          <pc:sldMasterMk cId="3827705486" sldId="2147483648"/>
        </pc:sldMasterMkLst>
        <pc:sldLayoutChg chg="addSp delSp modSp mod">
          <pc:chgData name="武藤　正剛" userId="2d696f20-9dc4-4272-b615-1a0c6f76104f" providerId="ADAL" clId="{7DDC3065-3289-4A2F-AD2F-C6398F46C019}" dt="2025-09-04T10:35:29.586" v="33" actId="14100"/>
          <pc:sldLayoutMkLst>
            <pc:docMk/>
            <pc:sldMasterMk cId="3827705486" sldId="2147483648"/>
            <pc:sldLayoutMk cId="1263350503" sldId="2147483650"/>
          </pc:sldLayoutMkLst>
          <pc:spChg chg="mod">
            <ac:chgData name="武藤　正剛" userId="2d696f20-9dc4-4272-b615-1a0c6f76104f" providerId="ADAL" clId="{7DDC3065-3289-4A2F-AD2F-C6398F46C019}" dt="2025-09-04T10:29:53.837" v="4" actId="14100"/>
            <ac:spMkLst>
              <pc:docMk/>
              <pc:sldMasterMk cId="3827705486" sldId="2147483648"/>
              <pc:sldLayoutMk cId="1263350503" sldId="2147483650"/>
              <ac:spMk id="2" creationId="{44219623-19DD-1CF0-E83C-8F2364313505}"/>
            </ac:spMkLst>
          </pc:spChg>
          <pc:spChg chg="add del mod">
            <ac:chgData name="武藤　正剛" userId="2d696f20-9dc4-4272-b615-1a0c6f76104f" providerId="ADAL" clId="{7DDC3065-3289-4A2F-AD2F-C6398F46C019}" dt="2025-09-04T10:29:50.811" v="3" actId="478"/>
            <ac:spMkLst>
              <pc:docMk/>
              <pc:sldMasterMk cId="3827705486" sldId="2147483648"/>
              <pc:sldLayoutMk cId="1263350503" sldId="2147483650"/>
              <ac:spMk id="3" creationId="{95E90FDD-72C8-3D98-8229-9225BAFEE1C8}"/>
            </ac:spMkLst>
          </pc:spChg>
          <pc:spChg chg="add del mod">
            <ac:chgData name="武藤　正剛" userId="2d696f20-9dc4-4272-b615-1a0c6f76104f" providerId="ADAL" clId="{7DDC3065-3289-4A2F-AD2F-C6398F46C019}" dt="2025-09-04T10:29:48.577" v="2" actId="478"/>
            <ac:spMkLst>
              <pc:docMk/>
              <pc:sldMasterMk cId="3827705486" sldId="2147483648"/>
              <pc:sldLayoutMk cId="1263350503" sldId="2147483650"/>
              <ac:spMk id="4" creationId="{77974F96-27FE-B33E-B25B-EAAABF21D57C}"/>
            </ac:spMkLst>
          </pc:spChg>
          <pc:spChg chg="add del mod">
            <ac:chgData name="武藤　正剛" userId="2d696f20-9dc4-4272-b615-1a0c6f76104f" providerId="ADAL" clId="{7DDC3065-3289-4A2F-AD2F-C6398F46C019}" dt="2025-09-04T10:30:06.877" v="5" actId="478"/>
            <ac:spMkLst>
              <pc:docMk/>
              <pc:sldMasterMk cId="3827705486" sldId="2147483648"/>
              <pc:sldLayoutMk cId="1263350503" sldId="2147483650"/>
              <ac:spMk id="5" creationId="{9CE53F2A-2025-B0D9-5725-FB406702E500}"/>
            </ac:spMkLst>
          </pc:spChg>
          <pc:spChg chg="add del mod ord">
            <ac:chgData name="武藤　正剛" userId="2d696f20-9dc4-4272-b615-1a0c6f76104f" providerId="ADAL" clId="{7DDC3065-3289-4A2F-AD2F-C6398F46C019}" dt="2025-09-04T10:31:43.864" v="23" actId="478"/>
            <ac:spMkLst>
              <pc:docMk/>
              <pc:sldMasterMk cId="3827705486" sldId="2147483648"/>
              <pc:sldLayoutMk cId="1263350503" sldId="2147483650"/>
              <ac:spMk id="6" creationId="{6EE3A164-D57A-266F-8F1C-0A92F8505630}"/>
            </ac:spMkLst>
          </pc:spChg>
          <pc:spChg chg="add del mod ord">
            <ac:chgData name="武藤　正剛" userId="2d696f20-9dc4-4272-b615-1a0c6f76104f" providerId="ADAL" clId="{7DDC3065-3289-4A2F-AD2F-C6398F46C019}" dt="2025-09-04T10:34:45.769" v="31" actId="478"/>
            <ac:spMkLst>
              <pc:docMk/>
              <pc:sldMasterMk cId="3827705486" sldId="2147483648"/>
              <pc:sldLayoutMk cId="1263350503" sldId="2147483650"/>
              <ac:spMk id="7" creationId="{DF79E599-64E5-F834-1AD3-5D512CA875F9}"/>
            </ac:spMkLst>
          </pc:spChg>
          <pc:picChg chg="mod">
            <ac:chgData name="武藤　正剛" userId="2d696f20-9dc4-4272-b615-1a0c6f76104f" providerId="ADAL" clId="{7DDC3065-3289-4A2F-AD2F-C6398F46C019}" dt="2025-09-04T10:35:29.586" v="33" actId="14100"/>
            <ac:picMkLst>
              <pc:docMk/>
              <pc:sldMasterMk cId="3827705486" sldId="2147483648"/>
              <pc:sldLayoutMk cId="1263350503" sldId="2147483650"/>
              <ac:picMk id="8" creationId="{35058985-2CCA-E18C-D7B8-B55F34D0FAA7}"/>
            </ac:picMkLst>
          </pc:picChg>
        </pc:sldLayoutChg>
      </pc:sldMasterChg>
    </pc:docChg>
  </pc:docChgLst>
  <pc:docChgLst>
    <pc:chgData name="武藤　正剛" userId="2d696f20-9dc4-4272-b615-1a0c6f76104f" providerId="ADAL" clId="{46A90CF2-4A99-4552-AE31-406ECEE1FAC0}"/>
    <pc:docChg chg="custSel addSld delSld modSld">
      <pc:chgData name="武藤　正剛" userId="2d696f20-9dc4-4272-b615-1a0c6f76104f" providerId="ADAL" clId="{46A90CF2-4A99-4552-AE31-406ECEE1FAC0}" dt="2025-08-19T08:19:20.395" v="3" actId="47"/>
      <pc:docMkLst>
        <pc:docMk/>
      </pc:docMkLst>
      <pc:sldChg chg="addSp delSp modSp add del mod">
        <pc:chgData name="武藤　正剛" userId="2d696f20-9dc4-4272-b615-1a0c6f76104f" providerId="ADAL" clId="{46A90CF2-4A99-4552-AE31-406ECEE1FAC0}" dt="2025-08-19T08:19:20.395" v="3" actId="47"/>
        <pc:sldMkLst>
          <pc:docMk/>
          <pc:sldMk cId="737874179" sldId="261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457B4490-8D66-C76E-EB83-27049A924A3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D5048FB-0485-DA99-861E-FFD0DE50F86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3EC9F9-DFE5-43F3-898D-239F3730C795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AD82406-F24C-AA79-EF7B-FE1388C2F5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43A25ED-7BA4-D1EE-31B4-DFF4B8B63D9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6C8537-E849-4F3A-A071-178E482B29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4280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824D4A-5B72-4ED0-8C90-55280462BD22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5F52E8-16C0-4913-97ED-0606D0BEB5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1775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93250-D53A-6232-02D0-736C9E3DD9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9E7684-171A-A89B-5EFF-FBC4200B2F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2343DD-D21B-8870-0071-DB343DB75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74594-4175-4C36-99C8-B2D4CAC34F6C}" type="datetime1">
              <a:rPr lang="en-GB" altLang="ja-JP" smtClean="0"/>
              <a:t>15/10/2025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A55B65-F102-2C8A-B5D3-4E8627E0A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532689-832A-3F10-8989-BEDB87EB7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F4E9-92D6-4B62-AB29-8B21DE6DADB9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DAF4A97-4830-C00E-2B69-9953FD378E2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63" y="428"/>
            <a:ext cx="12190474" cy="6857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781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E08AD-4C26-1213-3194-E1764FA7A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9E7D4B-8137-A8F3-D7A4-B927EFA00D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34253E-6C94-ADFF-52B2-C8B5486B4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919D8-9F24-4383-BCA6-59B614EDF166}" type="datetime1">
              <a:rPr lang="en-GB" altLang="ja-JP" smtClean="0"/>
              <a:t>15/10/2025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214885-1350-3057-37F3-CCDC43F03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4B948D-CFF1-96D6-CF3D-2D53DE35F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F4E9-92D6-4B62-AB29-8B21DE6DAD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8696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994939-FDCD-3AA3-7FFF-EB28429D85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2716CF-BC9B-1E94-59E8-2ACAC436BA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4079BC-FDB2-A02D-2A8E-BAE583218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83282-4E9D-4A3C-B54D-5461D8BF5F85}" type="datetime1">
              <a:rPr lang="en-GB" altLang="ja-JP" smtClean="0"/>
              <a:t>15/10/2025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EAC99E-1729-9B94-3ED5-F652C3D74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476316-9EE7-9643-3D9B-3E6F95346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F4E9-92D6-4B62-AB29-8B21DE6DAD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7112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5058985-2CCA-E18C-D7B8-B55F34D0FA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526" y="429"/>
            <a:ext cx="12190474" cy="6857141"/>
          </a:xfrm>
          <a:prstGeom prst="rect">
            <a:avLst/>
          </a:prstGeom>
        </p:spPr>
      </p:pic>
      <p:sp>
        <p:nvSpPr>
          <p:cNvPr id="9" name="タイトル 8">
            <a:extLst>
              <a:ext uri="{FF2B5EF4-FFF2-40B4-BE49-F238E27FC236}">
                <a16:creationId xmlns:a16="http://schemas.microsoft.com/office/drawing/2014/main" id="{E14BA5AC-5D93-8C02-20F8-A0DB442CC72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0228" y="261650"/>
            <a:ext cx="9036136" cy="538674"/>
          </a:xfr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>
              <a:defRPr lang="ja-JP" altLang="en-US" sz="3200" b="0"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25400" dir="2700000" algn="tl" rotWithShape="0">
                    <a:prstClr val="black">
                      <a:alpha val="9000"/>
                    </a:prstClr>
                  </a:outerShdw>
                </a:effectLst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r>
              <a:rPr lang="en-US" altLang="ja-JP" dirty="0"/>
              <a:t>Enter Title Here</a:t>
            </a:r>
            <a:endParaRPr lang="en-GB" altLang="ja-JP" sz="3200" b="0" dirty="0"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25400" dir="2700000" algn="tl" rotWithShape="0">
                  <a:prstClr val="black">
                    <a:alpha val="9000"/>
                  </a:prstClr>
                </a:outerShdw>
              </a:effectLst>
              <a:latin typeface="NotesEsa" panose="02000506030000020004" pitchFamily="2" charset="0"/>
            </a:endParaRPr>
          </a:p>
        </p:txBody>
      </p:sp>
      <p:sp>
        <p:nvSpPr>
          <p:cNvPr id="2" name="コンテンツ プレースホルダー 2">
            <a:extLst>
              <a:ext uri="{FF2B5EF4-FFF2-40B4-BE49-F238E27FC236}">
                <a16:creationId xmlns:a16="http://schemas.microsoft.com/office/drawing/2014/main" id="{44219623-19DD-1CF0-E83C-8F236431350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200228" y="1258645"/>
            <a:ext cx="11816064" cy="4961610"/>
          </a:xfrm>
          <a:effectLst/>
        </p:spPr>
        <p:txBody>
          <a:bodyPr>
            <a:normAutofit/>
          </a:bodyPr>
          <a:lstStyle>
            <a:lvl1pPr>
              <a:defRPr lang="en-US" altLang="ja-JP" sz="2800" b="0" kern="12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altLang="ja-JP" dirty="0"/>
              <a:t>Enter text</a:t>
            </a:r>
            <a:endParaRPr kumimoji="1" lang="ja-JP" altLang="en-US" dirty="0"/>
          </a:p>
        </p:txBody>
      </p:sp>
      <p:sp>
        <p:nvSpPr>
          <p:cNvPr id="3" name="スライド番号プレースホルダー 12">
            <a:extLst>
              <a:ext uri="{FF2B5EF4-FFF2-40B4-BE49-F238E27FC236}">
                <a16:creationId xmlns:a16="http://schemas.microsoft.com/office/drawing/2014/main" id="{953CA01E-0003-412B-1E05-FF8C368D921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9352991" y="6424397"/>
            <a:ext cx="2743200" cy="365125"/>
          </a:xfrm>
        </p:spPr>
        <p:txBody>
          <a:bodyPr/>
          <a:lstStyle>
            <a:lvl1pPr>
              <a:defRPr sz="1800"/>
            </a:lvl1pPr>
          </a:lstStyle>
          <a:p>
            <a:fld id="{42F7F4E9-92D6-4B62-AB29-8B21DE6DADB9}" type="slidenum">
              <a:rPr lang="en-GB" smtClean="0">
                <a:ea typeface="Calibri" panose="020F0502020204030204" pitchFamily="34" charset="0"/>
              </a:rPr>
              <a:pPr/>
              <a:t>‹#›</a:t>
            </a:fld>
            <a:endParaRPr lang="en-GB" dirty="0"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33505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E5D19-C6BE-2C94-2416-02C894F79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2455E1-D6C3-C8CF-F04C-EC1FDC6F77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D8863C-42B3-C139-CB34-66604B9BD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81DA6-6FB1-4ADD-A747-68F2E2A24C04}" type="datetime1">
              <a:rPr lang="en-GB" altLang="ja-JP" smtClean="0"/>
              <a:t>15/10/2025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F61ECF-2534-F80B-2CDE-EF24C4DB0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C270A8-6F3F-25F0-6232-9FAF84FD8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F4E9-92D6-4B62-AB29-8B21DE6DAD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6860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96624-34EA-9996-52B0-FF2011F9E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7D5720-857C-30D9-FAC9-DC9432D855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395C21-0EB9-003F-7E4B-EECDBEBD85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3551AE-B0EF-EA1E-76B1-59742A803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9DDAC-34CE-439A-AE60-6B6C1D8D3ACC}" type="datetime1">
              <a:rPr lang="en-GB" altLang="ja-JP" smtClean="0"/>
              <a:t>15/10/2025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EF85D6-A6B1-C2CC-B43B-C7EF8BA67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217B9C-F43F-C580-F31A-8F4BCFF97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F4E9-92D6-4B62-AB29-8B21DE6DAD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6713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5AC6B-63F4-0D2F-E24E-8CF70CFB3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E93FA9-2AB1-CEBD-5278-DD0EDC04C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9F8CD0-576E-D325-FE7A-A490195FC4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AC0B72-4FB7-6B00-4C66-49D66C8631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EDB2CD-C278-D305-8378-9BD449EA04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D5BE88-7A1E-17CD-59DF-3CD816D64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0288F-2966-4DB1-BD3C-24D761E5DB50}" type="datetime1">
              <a:rPr lang="en-GB" altLang="ja-JP" smtClean="0"/>
              <a:t>15/10/2025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247533-1862-67D9-1371-E001D46BF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F64E93-9D19-3FBD-CD58-60DD5310C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F4E9-92D6-4B62-AB29-8B21DE6DAD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5526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7467F-3DF7-20AD-2897-CA6F5A7BD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1B65DF-C953-35CB-B6AC-33C0F9D49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64722-5EEE-4C92-A2BA-1FE8AF82AB54}" type="datetime1">
              <a:rPr lang="en-GB" altLang="ja-JP" smtClean="0"/>
              <a:t>15/10/2025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186B0B-31D7-C19D-89D3-F658FF3E4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D08ACE-09FE-63F4-ED7E-E2B2B0FF9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F4E9-92D6-4B62-AB29-8B21DE6DAD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479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7397B-D8C8-9B66-74ED-AA50AEC2B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475BC-C9D0-4578-9B69-167ABFB58752}" type="datetime1">
              <a:rPr lang="en-GB" altLang="ja-JP" smtClean="0"/>
              <a:t>15/10/2025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309BDF-8911-1141-DBB0-F244F70D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FD10C3-9E21-AFC0-CD77-2CB85F25E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F4E9-92D6-4B62-AB29-8B21DE6DAD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5755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DB47E-7F47-D494-EAE6-A4A208CF6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B8BBAE-DFB3-903F-26AB-C16A2983C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5ED71E-EFF8-DDB0-6136-ABBEE1F00E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B944B1-F8D4-FF23-95F1-31C23E0E7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C6469-9856-4A7C-B96B-2166790960D8}" type="datetime1">
              <a:rPr lang="en-GB" altLang="ja-JP" smtClean="0"/>
              <a:t>15/10/2025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28B274-8FB9-9198-7880-B4A018BDC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B10036-4B42-C782-27ED-3B0944A3C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F4E9-92D6-4B62-AB29-8B21DE6DAD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5271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A5BDD-3814-B095-0B0D-ABF55F18C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23C4A4-5EFB-01FB-E259-41030EF5C4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E09613-9E79-F3F3-EFA3-0687EB4FA9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9157B0-E7B7-10B5-0899-ABA821F90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4BCBC-1513-4E38-AF66-C47DFBA9290C}" type="datetime1">
              <a:rPr lang="en-GB" altLang="ja-JP" smtClean="0"/>
              <a:t>15/10/2025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F409BE-5B67-1150-182F-20A0197B8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F872C5-9BF2-090B-3DE4-831D6E277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F4E9-92D6-4B62-AB29-8B21DE6DAD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6827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18095C-2E41-4502-C5DB-3E220D994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53FDC9-E8B7-1713-86BA-34ADCC6079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761C91-470E-A1B1-33A7-5E6E59BA03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138CA7B3-9C91-4EEF-866C-CF768AEDCE0F}" type="datetime1">
              <a:rPr lang="en-GB" altLang="ja-JP" smtClean="0">
                <a:ea typeface="Calibri" panose="020F0502020204030204" pitchFamily="34" charset="0"/>
              </a:rPr>
              <a:t>15/10/2025</a:t>
            </a:fld>
            <a:endParaRPr lang="en-GB">
              <a:ea typeface="Calibri" panose="020F050202020403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B926D9-8620-9536-F745-3AE0E9BB55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GB">
              <a:ea typeface="Calibri" panose="020F050202020403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AC1E09-360B-9C6C-5132-BD80041152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42F7F4E9-92D6-4B62-AB29-8B21DE6DADB9}" type="slidenum">
              <a:rPr lang="en-GB" smtClean="0">
                <a:ea typeface="Calibri" panose="020F0502020204030204" pitchFamily="34" charset="0"/>
              </a:rPr>
              <a:pPr/>
              <a:t>‹#›</a:t>
            </a:fld>
            <a:endParaRPr lang="en-GB"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7705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3BD6BA8-15BE-99B1-F01F-62127DA5A247}"/>
              </a:ext>
            </a:extLst>
          </p:cNvPr>
          <p:cNvSpPr txBox="1"/>
          <p:nvPr/>
        </p:nvSpPr>
        <p:spPr>
          <a:xfrm>
            <a:off x="344035" y="514461"/>
            <a:ext cx="11618066" cy="590931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vert="horz" wrap="square" lIns="91440" tIns="45720" rIns="91440" bIns="45720" rtlCol="0" anchor="ctr">
            <a:spAutoFit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lang="ja-JP" altLang="en-US" sz="3200" b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NotesEsa" panose="02000506030000020004" pitchFamily="2" charset="0"/>
              </a:defRPr>
            </a:lvl1pPr>
          </a:lstStyle>
          <a:p>
            <a:pPr algn="r"/>
            <a:r>
              <a:rPr lang="en-US" altLang="ja-JP" sz="3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Enter Title Here</a:t>
            </a:r>
            <a:endParaRPr lang="en-GB" altLang="ja-JP" sz="3600" b="1" dirty="0">
              <a:effectLst>
                <a:glow rad="88900">
                  <a:schemeClr val="tx2">
                    <a:alpha val="40000"/>
                  </a:schemeClr>
                </a:glo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F55DB0-733F-86F9-156D-E60661EE1C86}"/>
              </a:ext>
            </a:extLst>
          </p:cNvPr>
          <p:cNvSpPr txBox="1"/>
          <p:nvPr/>
        </p:nvSpPr>
        <p:spPr>
          <a:xfrm>
            <a:off x="352503" y="1477551"/>
            <a:ext cx="11618065" cy="86793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vert="horz" wrap="square" lIns="91440" tIns="45720" rIns="91440" bIns="45720" rtlCol="0" anchor="t">
            <a:spAutoFit/>
          </a:bodyPr>
          <a:lstStyle>
            <a:defPPr>
              <a:defRPr lang="en-US"/>
            </a:defPPr>
            <a:lvl1pPr>
              <a:lnSpc>
                <a:spcPct val="90000"/>
              </a:lnSpc>
              <a:spcBef>
                <a:spcPct val="0"/>
              </a:spcBef>
              <a:buNone/>
              <a:defRPr sz="3200" b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NotesEsa" panose="02000506030000020004" pitchFamily="2" charset="0"/>
              </a:defRPr>
            </a:lvl1pPr>
          </a:lstStyle>
          <a:p>
            <a:pPr algn="r"/>
            <a:r>
              <a:rPr lang="en-GB" altLang="ja-JP" sz="2800" i="1" dirty="0">
                <a:effectLst>
                  <a:glow rad="88900">
                    <a:schemeClr val="tx2">
                      <a:alpha val="40000"/>
                    </a:schemeClr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Author and co-authors</a:t>
            </a:r>
            <a:br>
              <a:rPr lang="en-GB" altLang="ja-JP" sz="2800" i="1" dirty="0">
                <a:effectLst>
                  <a:glow rad="88900">
                    <a:schemeClr val="tx2">
                      <a:alpha val="40000"/>
                    </a:schemeClr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GB" altLang="ja-JP" sz="2800" i="1" dirty="0">
                <a:effectLst>
                  <a:glow rad="88900">
                    <a:schemeClr val="tx2">
                      <a:alpha val="40000"/>
                    </a:schemeClr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Affiliations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607D093-3F4C-B70E-86AD-D45E698DC714}"/>
              </a:ext>
            </a:extLst>
          </p:cNvPr>
          <p:cNvSpPr/>
          <p:nvPr/>
        </p:nvSpPr>
        <p:spPr>
          <a:xfrm>
            <a:off x="10482146" y="2732049"/>
            <a:ext cx="1382752" cy="696951"/>
          </a:xfrm>
          <a:prstGeom prst="rect">
            <a:avLst/>
          </a:prstGeom>
          <a:noFill/>
          <a:ln w="6350">
            <a:solidFill>
              <a:schemeClr val="bg1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3200" b="1" dirty="0">
                <a:ln w="0"/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LOGO</a:t>
            </a:r>
            <a:endParaRPr kumimoji="1" lang="ja-JP" altLang="en-US" sz="3200" b="1" dirty="0">
              <a:ln w="0"/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9582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A6D30A7-14FE-8608-1A6D-264A10D43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8F4496D-93E0-9F7E-75D2-268F6FAD1E9D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C784117-6B27-05AA-980D-8E3830030FD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2F7F4E9-92D6-4B62-AB29-8B21DE6DADB9}" type="slidenum">
              <a:rPr lang="en-GB" smtClean="0">
                <a:ea typeface="Calibri" panose="020F0502020204030204" pitchFamily="34" charset="0"/>
              </a:rPr>
              <a:pPr/>
              <a:t>2</a:t>
            </a:fld>
            <a:endParaRPr lang="en-GB" dirty="0"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957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DD31BA-EF51-8520-8F9C-40E33FE61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FEB430A-FD57-0C43-29E4-2236477F2465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A1E1F09-BF9A-D03E-F15B-55969CB44B6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2F7F4E9-92D6-4B62-AB29-8B21DE6DADB9}" type="slidenum">
              <a:rPr lang="en-GB" smtClean="0">
                <a:ea typeface="Calibri" panose="020F0502020204030204" pitchFamily="34" charset="0"/>
              </a:rPr>
              <a:pPr/>
              <a:t>3</a:t>
            </a:fld>
            <a:endParaRPr lang="en-GB" dirty="0"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1356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3976fa30-1907-4356-8241-62ea5e1c0256}" enabled="1" method="Standard" siteId="{9a5cacd0-2bef-4dd7-ac5c-7ebe1f54f495}" removed="0"/>
  <clbl:label id="{eb3d6966-7b3b-4f51-bc29-e5b194e73c1e}" enabled="0" method="" siteId="{eb3d6966-7b3b-4f51-bc29-e5b194e73c1e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11</Words>
  <Application>Microsoft Office PowerPoint</Application>
  <PresentationFormat>ワイド画面</PresentationFormat>
  <Paragraphs>5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NotesEsa</vt:lpstr>
      <vt:lpstr>游ゴシック</vt:lpstr>
      <vt:lpstr>Arial</vt:lpstr>
      <vt:lpstr>Calibri</vt:lpstr>
      <vt:lpstr>Office Theme</vt:lpstr>
      <vt:lpstr>PowerPoint プレゼンテーション</vt:lpstr>
      <vt:lpstr>PowerPoint プレゼンテーション</vt:lpstr>
      <vt:lpstr>PowerPoint プレゼンテーション</vt:lpstr>
    </vt:vector>
  </TitlesOfParts>
  <Manager/>
  <Company>JAXA Japan Aerospace Exploration Agency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Higashiuwatoko Tomohiko</cp:lastModifiedBy>
  <cp:revision>5</cp:revision>
  <dcterms:created xsi:type="dcterms:W3CDTF">2025-07-25T01:46:52Z</dcterms:created>
  <dcterms:modified xsi:type="dcterms:W3CDTF">2025-10-15T08:18:47Z</dcterms:modified>
</cp:coreProperties>
</file>