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7CD157-2B29-4BB4-9A5A-4F6C040052F1}" v="22" dt="2025-09-04T10:28:38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65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武藤　正剛" userId="2d696f20-9dc4-4272-b615-1a0c6f76104f" providerId="ADAL" clId="{707CD157-2B29-4BB4-9A5A-4F6C040052F1}"/>
    <pc:docChg chg="undo custSel addSld delSld modSld modMainMaster">
      <pc:chgData name="武藤　正剛" userId="2d696f20-9dc4-4272-b615-1a0c6f76104f" providerId="ADAL" clId="{707CD157-2B29-4BB4-9A5A-4F6C040052F1}" dt="2025-09-04T10:33:14.283" v="49" actId="1076"/>
      <pc:docMkLst>
        <pc:docMk/>
      </pc:docMkLst>
      <pc:sldChg chg="addSp delSp modSp del mod">
        <pc:chgData name="武藤　正剛" userId="2d696f20-9dc4-4272-b615-1a0c6f76104f" providerId="ADAL" clId="{707CD157-2B29-4BB4-9A5A-4F6C040052F1}" dt="2025-09-04T10:29:00.778" v="46" actId="47"/>
        <pc:sldMkLst>
          <pc:docMk/>
          <pc:sldMk cId="1764596112" sldId="260"/>
        </pc:sldMkLst>
        <pc:spChg chg="add del mod">
          <ac:chgData name="武藤　正剛" userId="2d696f20-9dc4-4272-b615-1a0c6f76104f" providerId="ADAL" clId="{707CD157-2B29-4BB4-9A5A-4F6C040052F1}" dt="2025-09-04T10:26:15.188" v="18" actId="478"/>
          <ac:spMkLst>
            <pc:docMk/>
            <pc:sldMk cId="1764596112" sldId="260"/>
            <ac:spMk id="4" creationId="{22A05956-877A-40EC-CA41-6611DC8F311B}"/>
          </ac:spMkLst>
        </pc:spChg>
        <pc:spChg chg="add del mod">
          <ac:chgData name="武藤　正剛" userId="2d696f20-9dc4-4272-b615-1a0c6f76104f" providerId="ADAL" clId="{707CD157-2B29-4BB4-9A5A-4F6C040052F1}" dt="2025-09-04T10:27:02.171" v="20" actId="478"/>
          <ac:spMkLst>
            <pc:docMk/>
            <pc:sldMk cId="1764596112" sldId="260"/>
            <ac:spMk id="5" creationId="{640EC6D7-A61C-D6FF-AD92-8141031D45A2}"/>
          </ac:spMkLst>
        </pc:spChg>
      </pc:sldChg>
      <pc:sldChg chg="add del">
        <pc:chgData name="武藤　正剛" userId="2d696f20-9dc4-4272-b615-1a0c6f76104f" providerId="ADAL" clId="{707CD157-2B29-4BB4-9A5A-4F6C040052F1}" dt="2025-09-04T10:29:02.343" v="47" actId="47"/>
        <pc:sldMkLst>
          <pc:docMk/>
          <pc:sldMk cId="2546452676" sldId="261"/>
        </pc:sldMkLst>
      </pc:sldChg>
      <pc:sldChg chg="new">
        <pc:chgData name="武藤　正剛" userId="2d696f20-9dc4-4272-b615-1a0c6f76104f" providerId="ADAL" clId="{707CD157-2B29-4BB4-9A5A-4F6C040052F1}" dt="2025-09-04T10:28:53.976" v="45" actId="680"/>
        <pc:sldMkLst>
          <pc:docMk/>
          <pc:sldMk cId="2029702902" sldId="262"/>
        </pc:sldMkLst>
      </pc:sldChg>
      <pc:sldChg chg="new">
        <pc:chgData name="武藤　正剛" userId="2d696f20-9dc4-4272-b615-1a0c6f76104f" providerId="ADAL" clId="{707CD157-2B29-4BB4-9A5A-4F6C040052F1}" dt="2025-09-04T10:29:05.492" v="48" actId="680"/>
        <pc:sldMkLst>
          <pc:docMk/>
          <pc:sldMk cId="639252465" sldId="263"/>
        </pc:sldMkLst>
      </pc:sldChg>
      <pc:sldMasterChg chg="modSldLayout">
        <pc:chgData name="武藤　正剛" userId="2d696f20-9dc4-4272-b615-1a0c6f76104f" providerId="ADAL" clId="{707CD157-2B29-4BB4-9A5A-4F6C040052F1}" dt="2025-09-04T10:33:14.283" v="49" actId="1076"/>
        <pc:sldMasterMkLst>
          <pc:docMk/>
          <pc:sldMasterMk cId="3827705486" sldId="2147483648"/>
        </pc:sldMasterMkLst>
        <pc:sldLayoutChg chg="addSp delSp modSp mod">
          <pc:chgData name="武藤　正剛" userId="2d696f20-9dc4-4272-b615-1a0c6f76104f" providerId="ADAL" clId="{707CD157-2B29-4BB4-9A5A-4F6C040052F1}" dt="2025-09-04T10:33:14.283" v="49" actId="1076"/>
          <pc:sldLayoutMkLst>
            <pc:docMk/>
            <pc:sldMasterMk cId="3827705486" sldId="2147483648"/>
            <pc:sldLayoutMk cId="1263350503" sldId="2147483650"/>
          </pc:sldLayoutMkLst>
          <pc:spChg chg="add del mod">
            <ac:chgData name="武藤　正剛" userId="2d696f20-9dc4-4272-b615-1a0c6f76104f" providerId="ADAL" clId="{707CD157-2B29-4BB4-9A5A-4F6C040052F1}" dt="2025-09-04T10:25:37.981" v="15" actId="14100"/>
            <ac:spMkLst>
              <pc:docMk/>
              <pc:sldMasterMk cId="3827705486" sldId="2147483648"/>
              <pc:sldLayoutMk cId="1263350503" sldId="2147483650"/>
              <ac:spMk id="2" creationId="{44219623-19DD-1CF0-E83C-8F2364313505}"/>
            </ac:spMkLst>
          </pc:spChg>
          <pc:spChg chg="add del mod">
            <ac:chgData name="武藤　正剛" userId="2d696f20-9dc4-4272-b615-1a0c6f76104f" providerId="ADAL" clId="{707CD157-2B29-4BB4-9A5A-4F6C040052F1}" dt="2025-09-04T10:24:43.569" v="5" actId="478"/>
            <ac:spMkLst>
              <pc:docMk/>
              <pc:sldMasterMk cId="3827705486" sldId="2147483648"/>
              <pc:sldLayoutMk cId="1263350503" sldId="2147483650"/>
              <ac:spMk id="3" creationId="{62B0C90A-5B5D-6321-6E71-035FAC139C56}"/>
            </ac:spMkLst>
          </pc:spChg>
          <pc:spChg chg="add del mod">
            <ac:chgData name="武藤　正剛" userId="2d696f20-9dc4-4272-b615-1a0c6f76104f" providerId="ADAL" clId="{707CD157-2B29-4BB4-9A5A-4F6C040052F1}" dt="2025-09-04T10:24:36.860" v="2" actId="478"/>
            <ac:spMkLst>
              <pc:docMk/>
              <pc:sldMasterMk cId="3827705486" sldId="2147483648"/>
              <pc:sldLayoutMk cId="1263350503" sldId="2147483650"/>
              <ac:spMk id="4" creationId="{641863F1-82C3-F57B-8D7F-E39AF6378E84}"/>
            </ac:spMkLst>
          </pc:spChg>
          <pc:spChg chg="add del mod">
            <ac:chgData name="武藤　正剛" userId="2d696f20-9dc4-4272-b615-1a0c6f76104f" providerId="ADAL" clId="{707CD157-2B29-4BB4-9A5A-4F6C040052F1}" dt="2025-09-04T10:27:08.273" v="21" actId="478"/>
            <ac:spMkLst>
              <pc:docMk/>
              <pc:sldMasterMk cId="3827705486" sldId="2147483648"/>
              <pc:sldLayoutMk cId="1263350503" sldId="2147483650"/>
              <ac:spMk id="5" creationId="{A070633E-E921-B903-2862-F7388C913471}"/>
            </ac:spMkLst>
          </pc:spChg>
          <pc:spChg chg="add del mod ord">
            <ac:chgData name="武藤　正剛" userId="2d696f20-9dc4-4272-b615-1a0c6f76104f" providerId="ADAL" clId="{707CD157-2B29-4BB4-9A5A-4F6C040052F1}" dt="2025-09-04T10:28:24.094" v="35"/>
            <ac:spMkLst>
              <pc:docMk/>
              <pc:sldMasterMk cId="3827705486" sldId="2147483648"/>
              <pc:sldLayoutMk cId="1263350503" sldId="2147483650"/>
              <ac:spMk id="6" creationId="{D8A3B86E-A6CC-BE04-407E-516839D7E619}"/>
            </ac:spMkLst>
          </pc:spChg>
          <pc:spChg chg="add del mod">
            <ac:chgData name="武藤　正剛" userId="2d696f20-9dc4-4272-b615-1a0c6f76104f" providerId="ADAL" clId="{707CD157-2B29-4BB4-9A5A-4F6C040052F1}" dt="2025-09-04T10:28:24.094" v="35"/>
            <ac:spMkLst>
              <pc:docMk/>
              <pc:sldMasterMk cId="3827705486" sldId="2147483648"/>
              <pc:sldLayoutMk cId="1263350503" sldId="2147483650"/>
              <ac:spMk id="7" creationId="{063BBD21-7EE8-CD75-5C2A-D106B1912AB2}"/>
            </ac:spMkLst>
          </pc:spChg>
          <pc:spChg chg="add del mod">
            <ac:chgData name="武藤　正剛" userId="2d696f20-9dc4-4272-b615-1a0c6f76104f" providerId="ADAL" clId="{707CD157-2B29-4BB4-9A5A-4F6C040052F1}" dt="2025-09-04T10:28:24.094" v="35"/>
            <ac:spMkLst>
              <pc:docMk/>
              <pc:sldMasterMk cId="3827705486" sldId="2147483648"/>
              <pc:sldLayoutMk cId="1263350503" sldId="2147483650"/>
              <ac:spMk id="10" creationId="{26D86517-0A4E-1496-AF0A-0157C437EE74}"/>
            </ac:spMkLst>
          </pc:spChg>
          <pc:spChg chg="add del mod">
            <ac:chgData name="武藤　正剛" userId="2d696f20-9dc4-4272-b615-1a0c6f76104f" providerId="ADAL" clId="{707CD157-2B29-4BB4-9A5A-4F6C040052F1}" dt="2025-09-04T10:28:32.096" v="38" actId="478"/>
            <ac:spMkLst>
              <pc:docMk/>
              <pc:sldMasterMk cId="3827705486" sldId="2147483648"/>
              <pc:sldLayoutMk cId="1263350503" sldId="2147483650"/>
              <ac:spMk id="11" creationId="{968BB6EC-2690-B424-FE32-167C74619A62}"/>
            </ac:spMkLst>
          </pc:spChg>
          <pc:spChg chg="add del mod">
            <ac:chgData name="武藤　正剛" userId="2d696f20-9dc4-4272-b615-1a0c6f76104f" providerId="ADAL" clId="{707CD157-2B29-4BB4-9A5A-4F6C040052F1}" dt="2025-09-04T10:28:30.792" v="37" actId="478"/>
            <ac:spMkLst>
              <pc:docMk/>
              <pc:sldMasterMk cId="3827705486" sldId="2147483648"/>
              <pc:sldLayoutMk cId="1263350503" sldId="2147483650"/>
              <ac:spMk id="12" creationId="{5C5285AD-24A7-C818-035A-43CE5FE233A0}"/>
            </ac:spMkLst>
          </pc:spChg>
          <pc:spChg chg="add mod">
            <ac:chgData name="武藤　正剛" userId="2d696f20-9dc4-4272-b615-1a0c6f76104f" providerId="ADAL" clId="{707CD157-2B29-4BB4-9A5A-4F6C040052F1}" dt="2025-09-04T10:28:41.629" v="43" actId="1076"/>
            <ac:spMkLst>
              <pc:docMk/>
              <pc:sldMasterMk cId="3827705486" sldId="2147483648"/>
              <pc:sldLayoutMk cId="1263350503" sldId="2147483650"/>
              <ac:spMk id="13" creationId="{902A46AE-E4E1-AAE8-862A-B7D232F7A233}"/>
            </ac:spMkLst>
          </pc:spChg>
          <pc:picChg chg="mod">
            <ac:chgData name="武藤　正剛" userId="2d696f20-9dc4-4272-b615-1a0c6f76104f" providerId="ADAL" clId="{707CD157-2B29-4BB4-9A5A-4F6C040052F1}" dt="2025-09-04T10:33:14.283" v="49" actId="1076"/>
            <ac:picMkLst>
              <pc:docMk/>
              <pc:sldMasterMk cId="3827705486" sldId="2147483648"/>
              <pc:sldLayoutMk cId="1263350503" sldId="2147483650"/>
              <ac:picMk id="8" creationId="{35058985-2CCA-E18C-D7B8-B55F34D0FAA7}"/>
            </ac:picMkLst>
          </pc:picChg>
        </pc:sldLayoutChg>
        <pc:sldLayoutChg chg="modSp">
          <pc:chgData name="武藤　正剛" userId="2d696f20-9dc4-4272-b615-1a0c6f76104f" providerId="ADAL" clId="{707CD157-2B29-4BB4-9A5A-4F6C040052F1}" dt="2025-09-04T10:28:07.575" v="33" actId="735"/>
          <pc:sldLayoutMkLst>
            <pc:docMk/>
            <pc:sldMasterMk cId="3827705486" sldId="2147483648"/>
            <pc:sldLayoutMk cId="1616860110" sldId="2147483651"/>
          </pc:sldLayoutMkLst>
        </pc:sldLayoutChg>
      </pc:sldMasterChg>
    </pc:docChg>
  </pc:docChgLst>
  <pc:docChgLst>
    <pc:chgData name="武藤　正剛" userId="2d696f20-9dc4-4272-b615-1a0c6f76104f" providerId="ADAL" clId="{AFF83E40-7366-4AAC-AFB7-1322230B0721}"/>
    <pc:docChg chg="modSld">
      <pc:chgData name="武藤　正剛" userId="2d696f20-9dc4-4272-b615-1a0c6f76104f" providerId="ADAL" clId="{AFF83E40-7366-4AAC-AFB7-1322230B0721}" dt="2025-08-06T01:37:34.536" v="321" actId="20577"/>
      <pc:docMkLst>
        <pc:docMk/>
      </pc:docMkLst>
      <pc:sldChg chg="modSp mod">
        <pc:chgData name="武藤　正剛" userId="2d696f20-9dc4-4272-b615-1a0c6f76104f" providerId="ADAL" clId="{AFF83E40-7366-4AAC-AFB7-1322230B0721}" dt="2025-08-06T01:37:34.536" v="321" actId="20577"/>
        <pc:sldMkLst>
          <pc:docMk/>
          <pc:sldMk cId="1399582814" sldId="256"/>
        </pc:sldMkLst>
        <pc:spChg chg="mod">
          <ac:chgData name="武藤　正剛" userId="2d696f20-9dc4-4272-b615-1a0c6f76104f" providerId="ADAL" clId="{AFF83E40-7366-4AAC-AFB7-1322230B0721}" dt="2025-08-06T01:37:34.536" v="321" actId="20577"/>
          <ac:spMkLst>
            <pc:docMk/>
            <pc:sldMk cId="1399582814" sldId="256"/>
            <ac:spMk id="5" creationId="{F3BD6BA8-15BE-99B1-F01F-62127DA5A247}"/>
          </ac:spMkLst>
        </pc:spChg>
        <pc:spChg chg="mod">
          <ac:chgData name="武藤　正剛" userId="2d696f20-9dc4-4272-b615-1a0c6f76104f" providerId="ADAL" clId="{AFF83E40-7366-4AAC-AFB7-1322230B0721}" dt="2025-08-06T01:37:32.130" v="320" actId="20577"/>
          <ac:spMkLst>
            <pc:docMk/>
            <pc:sldMk cId="1399582814" sldId="256"/>
            <ac:spMk id="6" creationId="{17F55DB0-733F-86F9-156D-E60661EE1C8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57B4490-8D66-C76E-EB83-27049A924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5048FB-0485-DA99-861E-FFD0DE50F8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EC9F9-DFE5-43F3-898D-239F3730C795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D82406-F24C-AA79-EF7B-FE1388C2F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3A25ED-7BA4-D1EE-31B4-DFF4B8B63D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C8537-E849-4F3A-A071-178E482B29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428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2CD4C-CDF0-4948-8BF4-22F268C3A877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5FB28-8598-4F76-95A7-00A6035F0A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13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3250-D53A-6232-02D0-736C9E3DD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9E7684-171A-A89B-5EFF-FBC4200B2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343DD-D21B-8870-0071-DB343DB7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55B65-F102-2C8A-B5D3-4E8627E0A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32689-832A-3F10-8989-BEDB87EB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AF4A97-4830-C00E-2B69-9953FD378E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63" y="428"/>
            <a:ext cx="12190474" cy="685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78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E08AD-4C26-1213-3194-E1764FA7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E7D4B-8137-A8F3-D7A4-B927EFA00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4253E-6C94-ADFF-52B2-C8B5486B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14885-1350-3057-37F3-CCDC43F0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B948D-CFF1-96D6-CF3D-2D53DE35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9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994939-FDCD-3AA3-7FFF-EB28429D85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716CF-BC9B-1E94-59E8-2ACAC436B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079BC-FDB2-A02D-2A8E-BAE58321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AC99E-1729-9B94-3ED5-F652C3D7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76316-9EE7-9643-3D9B-3E6F9534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11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5058985-2CCA-E18C-D7B8-B55F34D0F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9"/>
            <a:ext cx="12190472" cy="6857141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E14BA5AC-5D93-8C02-20F8-A0DB442CC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228" y="261650"/>
            <a:ext cx="9036136" cy="538674"/>
          </a:xfr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>
              <a:defRPr lang="ja-JP" altLang="en-US" sz="3200" b="0"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25400" dir="2700000" algn="tl" rotWithShape="0">
                    <a:prstClr val="black">
                      <a:alpha val="9000"/>
                    </a:prstClr>
                  </a:outerShdw>
                </a:effectLst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US" altLang="ja-JP" dirty="0"/>
              <a:t>Enter Title Here</a:t>
            </a:r>
            <a:endParaRPr lang="en-GB" altLang="ja-JP" sz="3200" b="0" dirty="0"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25400" dir="2700000" algn="tl" rotWithShape="0">
                  <a:prstClr val="black">
                    <a:alpha val="9000"/>
                  </a:prstClr>
                </a:outerShdw>
              </a:effectLst>
              <a:latin typeface="NotesEsa" panose="02000506030000020004" pitchFamily="2" charset="0"/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44219623-19DD-1CF0-E83C-8F236431350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0228" y="1258645"/>
            <a:ext cx="11816064" cy="5097705"/>
          </a:xfrm>
          <a:effectLst/>
        </p:spPr>
        <p:txBody>
          <a:bodyPr>
            <a:normAutofit/>
          </a:bodyPr>
          <a:lstStyle>
            <a:lvl1pPr>
              <a:defRPr lang="en-US" altLang="ja-JP" sz="2800" b="0" kern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altLang="ja-JP" dirty="0"/>
              <a:t>Enter text</a:t>
            </a:r>
            <a:endParaRPr kumimoji="1" lang="ja-JP" altLang="en-US" dirty="0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902A46AE-E4E1-AAE8-862A-B7D232F7A23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352991" y="6424397"/>
            <a:ext cx="2743200" cy="365125"/>
          </a:xfrm>
        </p:spPr>
        <p:txBody>
          <a:bodyPr/>
          <a:lstStyle>
            <a:lvl1pPr>
              <a:defRPr sz="1800"/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5050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5D19-C6BE-2C94-2416-02C894F7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455E1-D6C3-C8CF-F04C-EC1FDC6F7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863C-42B3-C139-CB34-66604B9B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61ECF-2534-F80B-2CDE-EF24C4DB0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70A8-6F3F-25F0-6232-9FAF84F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60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6624-34EA-9996-52B0-FF2011F9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5720-857C-30D9-FAC9-DC9432D8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95C21-0EB9-003F-7E4B-EECDBEBD8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551AE-B0EF-EA1E-76B1-59742A80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F85D6-A6B1-C2CC-B43B-C7EF8BA6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17B9C-F43F-C580-F31A-8F4BCFF9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71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AC6B-63F4-0D2F-E24E-8CF70CFB3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93FA9-2AB1-CEBD-5278-DD0EDC04C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F8CD0-576E-D325-FE7A-A490195FC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C0B72-4FB7-6B00-4C66-49D66C863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B2CD-C278-D305-8378-9BD449EA0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5BE88-7A1E-17CD-59DF-3CD816D6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47533-1862-67D9-1371-E001D46B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64E93-9D19-3FBD-CD58-60DD5310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52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467F-3DF7-20AD-2897-CA6F5A7BD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B65DF-C953-35CB-B6AC-33C0F9D4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86B0B-31D7-C19D-89D3-F658FF3E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08ACE-09FE-63F4-ED7E-E2B2B0FF9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7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7397B-D8C8-9B66-74ED-AA50AEC2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309BDF-8911-1141-DBB0-F244F70D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D10C3-9E21-AFC0-CD77-2CB85F25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5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B47E-7F47-D494-EAE6-A4A208CF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8BBAE-DFB3-903F-26AB-C16A2983C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ED71E-EFF8-DDB0-6136-ABBEE1F00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944B1-F8D4-FF23-95F1-31C23E0E7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8B274-8FB9-9198-7880-B4A018BD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10036-4B42-C782-27ED-3B0944A3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27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5BDD-3814-B095-0B0D-ABF55F18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23C4A4-5EFB-01FB-E259-41030EF5C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09613-9E79-F3F3-EFA3-0687EB4FA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157B0-E7B7-10B5-0899-ABA821F9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09BE-5B67-1150-182F-20A0197B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72C5-9BF2-090B-3DE4-831D6E27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4E9-92D6-4B62-AB29-8B21DE6DAD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82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18095C-2E41-4502-C5DB-3E220D99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3FDC9-E8B7-1713-86BA-34ADCC607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61C91-470E-A1B1-33A7-5E6E59BA0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>
              <a:ea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926D9-8620-9536-F745-3AE0E9BB5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>
              <a:ea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C1E09-360B-9C6C-5132-BD8004115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‹#›</a:t>
            </a:fld>
            <a:endParaRPr lang="en-GB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70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BD6BA8-15BE-99B1-F01F-62127DA5A247}"/>
              </a:ext>
            </a:extLst>
          </p:cNvPr>
          <p:cNvSpPr txBox="1"/>
          <p:nvPr/>
        </p:nvSpPr>
        <p:spPr>
          <a:xfrm>
            <a:off x="344035" y="514461"/>
            <a:ext cx="11618066" cy="590931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ja-JP" altLang="en-US"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US" altLang="ja-JP" sz="3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 </a:t>
            </a:r>
            <a:r>
              <a:rPr lang="en-US" altLang="ja-JP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 Here </a:t>
            </a:r>
            <a:endParaRPr lang="en-GB" altLang="ja-JP" sz="3600" b="1" dirty="0">
              <a:effectLst>
                <a:glow rad="88900">
                  <a:schemeClr val="tx2">
                    <a:alpha val="40000"/>
                  </a:schemeClr>
                </a:glo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F55DB0-733F-86F9-156D-E60661EE1C86}"/>
              </a:ext>
            </a:extLst>
          </p:cNvPr>
          <p:cNvSpPr txBox="1"/>
          <p:nvPr/>
        </p:nvSpPr>
        <p:spPr>
          <a:xfrm>
            <a:off x="352503" y="1477551"/>
            <a:ext cx="11618065" cy="8679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NotesEsa" panose="02000506030000020004" pitchFamily="2" charset="0"/>
              </a:defRPr>
            </a:lvl1pPr>
          </a:lstStyle>
          <a:p>
            <a:pPr algn="r"/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and co-authors</a:t>
            </a:r>
            <a:b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ja-JP" sz="2800" i="1" dirty="0">
                <a:effectLst>
                  <a:glow rad="88900">
                    <a:schemeClr val="tx2">
                      <a:alpha val="4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Affiliations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37B61F-6E48-83B0-AE77-97D15A9D6B13}"/>
              </a:ext>
            </a:extLst>
          </p:cNvPr>
          <p:cNvSpPr/>
          <p:nvPr/>
        </p:nvSpPr>
        <p:spPr>
          <a:xfrm>
            <a:off x="10482146" y="2732049"/>
            <a:ext cx="1382752" cy="696951"/>
          </a:xfrm>
          <a:prstGeom prst="rect">
            <a:avLst/>
          </a:prstGeom>
          <a:noFill/>
          <a:ln w="6350">
            <a:solidFill>
              <a:schemeClr val="bg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ln w="0"/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</a:t>
            </a:r>
            <a:endParaRPr kumimoji="1" lang="ja-JP" altLang="en-US" sz="3200" b="1" dirty="0">
              <a:ln w="0"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8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4527BC-C6DF-D99F-1C40-8AC03BEB1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CCE003-3FFE-BAAE-A7AD-5F82E12F8BF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539009-6970-3C03-8548-1642568031F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2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70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674DEE-9D6E-FEDA-14E0-3350E7EE2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6FE67D-C1C8-A86F-8903-088E392D26E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966CC6-EED5-E370-7E4B-5941EA4F11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2F7F4E9-92D6-4B62-AB29-8B21DE6DADB9}" type="slidenum">
              <a:rPr lang="en-GB" smtClean="0">
                <a:ea typeface="Calibri" panose="020F0502020204030204" pitchFamily="34" charset="0"/>
              </a:rPr>
              <a:pPr/>
              <a:t>3</a:t>
            </a:fld>
            <a:endParaRPr lang="en-GB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252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  <clbl:label id="{eb3d6966-7b3b-4f51-bc29-e5b194e73c1e}" enabled="0" method="" siteId="{eb3d6966-7b3b-4f51-bc29-e5b194e73c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</Words>
  <Application>Microsoft Office PowerPoint</Application>
  <PresentationFormat>ワイド画面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NotesEsa</vt:lpstr>
      <vt:lpstr>游ゴシック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</vt:vector>
  </TitlesOfParts>
  <Manager/>
  <Company>JAXA Japan Aerospace Exploration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武藤　正剛</cp:lastModifiedBy>
  <cp:revision>3</cp:revision>
  <dcterms:created xsi:type="dcterms:W3CDTF">2025-07-25T01:46:52Z</dcterms:created>
  <dcterms:modified xsi:type="dcterms:W3CDTF">2025-09-04T10:33:24Z</dcterms:modified>
</cp:coreProperties>
</file>